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10287000" cx="18288000"/>
  <p:notesSz cx="6858000" cy="9144000"/>
  <p:embeddedFontLst>
    <p:embeddedFont>
      <p:font typeface="Open Sans"/>
      <p:bold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5" roundtripDataSignature="AMtx7mjTw+40b1CB7rSYn74OCUdVZnAf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OpenSans-bold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font" Target="fonts/Open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8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9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9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3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4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4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34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4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gif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gif"/><Relationship Id="rId4" Type="http://schemas.openxmlformats.org/officeDocument/2006/relationships/image" Target="../media/image3.png"/><Relationship Id="rId5" Type="http://schemas.openxmlformats.org/officeDocument/2006/relationships/image" Target="../media/image22.png"/><Relationship Id="rId6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gif"/><Relationship Id="rId4" Type="http://schemas.openxmlformats.org/officeDocument/2006/relationships/image" Target="../media/image3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Relationship Id="rId7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gif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gif"/><Relationship Id="rId4" Type="http://schemas.openxmlformats.org/officeDocument/2006/relationships/image" Target="../media/image3.png"/><Relationship Id="rId5" Type="http://schemas.openxmlformats.org/officeDocument/2006/relationships/image" Target="../media/image25.png"/><Relationship Id="rId6" Type="http://schemas.openxmlformats.org/officeDocument/2006/relationships/image" Target="../media/image28.png"/><Relationship Id="rId7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gif"/><Relationship Id="rId4" Type="http://schemas.openxmlformats.org/officeDocument/2006/relationships/image" Target="../media/image3.png"/><Relationship Id="rId5" Type="http://schemas.openxmlformats.org/officeDocument/2006/relationships/image" Target="../media/image40.png"/><Relationship Id="rId6" Type="http://schemas.openxmlformats.org/officeDocument/2006/relationships/image" Target="../media/image39.png"/><Relationship Id="rId7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gif"/><Relationship Id="rId4" Type="http://schemas.openxmlformats.org/officeDocument/2006/relationships/image" Target="../media/image42.png"/><Relationship Id="rId5" Type="http://schemas.openxmlformats.org/officeDocument/2006/relationships/image" Target="../media/image3.png"/><Relationship Id="rId6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gif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35.png"/><Relationship Id="rId7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gif"/><Relationship Id="rId4" Type="http://schemas.openxmlformats.org/officeDocument/2006/relationships/image" Target="../media/image3.png"/><Relationship Id="rId5" Type="http://schemas.openxmlformats.org/officeDocument/2006/relationships/image" Target="../media/image33.png"/><Relationship Id="rId6" Type="http://schemas.openxmlformats.org/officeDocument/2006/relationships/image" Target="../media/image44.png"/><Relationship Id="rId7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gif"/><Relationship Id="rId4" Type="http://schemas.openxmlformats.org/officeDocument/2006/relationships/image" Target="../media/image41.png"/><Relationship Id="rId5" Type="http://schemas.openxmlformats.org/officeDocument/2006/relationships/image" Target="../media/image3.png"/><Relationship Id="rId6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gif"/><Relationship Id="rId4" Type="http://schemas.openxmlformats.org/officeDocument/2006/relationships/image" Target="../media/image38.png"/><Relationship Id="rId5" Type="http://schemas.openxmlformats.org/officeDocument/2006/relationships/image" Target="../media/image3.png"/><Relationship Id="rId6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gif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gif"/><Relationship Id="rId4" Type="http://schemas.openxmlformats.org/officeDocument/2006/relationships/image" Target="../media/image46.png"/><Relationship Id="rId5" Type="http://schemas.openxmlformats.org/officeDocument/2006/relationships/image" Target="../media/image1.png"/><Relationship Id="rId6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gif"/><Relationship Id="rId4" Type="http://schemas.openxmlformats.org/officeDocument/2006/relationships/image" Target="../media/image51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gif"/><Relationship Id="rId4" Type="http://schemas.openxmlformats.org/officeDocument/2006/relationships/image" Target="../media/image49.png"/><Relationship Id="rId5" Type="http://schemas.openxmlformats.org/officeDocument/2006/relationships/image" Target="../media/image48.png"/><Relationship Id="rId6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gif"/><Relationship Id="rId4" Type="http://schemas.openxmlformats.org/officeDocument/2006/relationships/image" Target="../media/image50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gif"/><Relationship Id="rId4" Type="http://schemas.openxmlformats.org/officeDocument/2006/relationships/image" Target="../media/image52.png"/><Relationship Id="rId5" Type="http://schemas.openxmlformats.org/officeDocument/2006/relationships/image" Target="../media/image1.png"/><Relationship Id="rId6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gif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gif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gif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gif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gif"/><Relationship Id="rId4" Type="http://schemas.openxmlformats.org/officeDocument/2006/relationships/image" Target="../media/image10.png"/><Relationship Id="rId5" Type="http://schemas.openxmlformats.org/officeDocument/2006/relationships/image" Target="../media/image5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gif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gif"/><Relationship Id="rId4" Type="http://schemas.openxmlformats.org/officeDocument/2006/relationships/image" Target="../media/image11.png"/><Relationship Id="rId5" Type="http://schemas.openxmlformats.org/officeDocument/2006/relationships/image" Target="../media/image4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gif"/><Relationship Id="rId4" Type="http://schemas.openxmlformats.org/officeDocument/2006/relationships/image" Target="../media/image56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gif"/><Relationship Id="rId4" Type="http://schemas.openxmlformats.org/officeDocument/2006/relationships/image" Target="../media/image14.png"/><Relationship Id="rId5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900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6645517" y="-1104900"/>
            <a:ext cx="11642483" cy="11642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767867" y="4155540"/>
            <a:ext cx="7937259" cy="793725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/>
          <p:nvPr/>
        </p:nvSpPr>
        <p:spPr>
          <a:xfrm>
            <a:off x="17259300" y="9163050"/>
            <a:ext cx="388938" cy="855664"/>
          </a:xfrm>
          <a:custGeom>
            <a:rect b="b" l="l" r="r" t="t"/>
            <a:pathLst>
              <a:path extrusionOk="0" h="855664" w="388938">
                <a:moveTo>
                  <a:pt x="0" y="0"/>
                </a:moveTo>
                <a:lnTo>
                  <a:pt x="388938" y="0"/>
                </a:lnTo>
                <a:lnTo>
                  <a:pt x="388938" y="855664"/>
                </a:lnTo>
                <a:lnTo>
                  <a:pt x="0" y="855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>
            <a:off x="9634174" y="326571"/>
            <a:ext cx="4531451" cy="6724936"/>
          </a:xfrm>
          <a:custGeom>
            <a:rect b="b" l="l" r="r" t="t"/>
            <a:pathLst>
              <a:path extrusionOk="0" h="6724936" w="4531451">
                <a:moveTo>
                  <a:pt x="0" y="0"/>
                </a:moveTo>
                <a:lnTo>
                  <a:pt x="4531451" y="0"/>
                </a:lnTo>
                <a:lnTo>
                  <a:pt x="4531451" y="6724937"/>
                </a:lnTo>
                <a:lnTo>
                  <a:pt x="0" y="67249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" name="Google Shape;88;p1"/>
          <p:cNvSpPr txBox="1"/>
          <p:nvPr/>
        </p:nvSpPr>
        <p:spPr>
          <a:xfrm>
            <a:off x="555171" y="450396"/>
            <a:ext cx="10182691" cy="5191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8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63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Projet robotique</a:t>
            </a:r>
            <a:endParaRPr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639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9144000" y="7490185"/>
            <a:ext cx="525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DF2B"/>
                </a:solidFill>
              </a:rPr>
              <a:t>****</a:t>
            </a:r>
            <a:r>
              <a:rPr b="0" i="0" lang="en-US" sz="3600" u="none" cap="none" strike="noStrike">
                <a:solidFill>
                  <a:srgbClr val="FFDF2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>
                <a:solidFill>
                  <a:srgbClr val="FFDF2B"/>
                </a:solidFill>
              </a:rPr>
              <a:t>*******</a:t>
            </a:r>
            <a:endParaRPr/>
          </a:p>
        </p:txBody>
      </p:sp>
      <p:sp>
        <p:nvSpPr>
          <p:cNvPr id="90" name="Google Shape;90;p1"/>
          <p:cNvSpPr txBox="1"/>
          <p:nvPr/>
        </p:nvSpPr>
        <p:spPr>
          <a:xfrm>
            <a:off x="6153512" y="8114644"/>
            <a:ext cx="8186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FDF2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>
                <a:solidFill>
                  <a:srgbClr val="FFDF2B"/>
                </a:solidFill>
              </a:rPr>
              <a:t>*********</a:t>
            </a:r>
            <a:r>
              <a:rPr b="0" i="0" lang="en-US" sz="3600" u="none" cap="none" strike="noStrike">
                <a:solidFill>
                  <a:srgbClr val="FFDF2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>
                <a:solidFill>
                  <a:srgbClr val="FFDF2B"/>
                </a:solidFill>
              </a:rPr>
              <a:t>*******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6210662" y="8743294"/>
            <a:ext cx="8186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DF2B"/>
                </a:solidFill>
              </a:rPr>
              <a:t>********</a:t>
            </a:r>
            <a:r>
              <a:rPr b="0" i="0" lang="en-US" sz="3600" u="none" cap="none" strike="noStrike">
                <a:solidFill>
                  <a:srgbClr val="FFDF2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>
                <a:solidFill>
                  <a:srgbClr val="FFDF2B"/>
                </a:solidFill>
              </a:rPr>
              <a:t>******</a:t>
            </a:r>
            <a:endParaRPr/>
          </a:p>
        </p:txBody>
      </p:sp>
      <p:sp>
        <p:nvSpPr>
          <p:cNvPr id="92" name="Google Shape;92;p1"/>
          <p:cNvSpPr txBox="1"/>
          <p:nvPr/>
        </p:nvSpPr>
        <p:spPr>
          <a:xfrm>
            <a:off x="6210662" y="9367753"/>
            <a:ext cx="8186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DF2B"/>
                </a:solidFill>
              </a:rPr>
              <a:t>*********</a:t>
            </a:r>
            <a:r>
              <a:rPr b="0" i="0" lang="en-US" sz="3600" u="none" cap="none" strike="noStrike">
                <a:solidFill>
                  <a:srgbClr val="FFDF2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>
                <a:solidFill>
                  <a:srgbClr val="FFDF2B"/>
                </a:solidFill>
              </a:rPr>
              <a:t>****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900FF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8143725" y="-150886"/>
            <a:ext cx="10307811" cy="1030781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0"/>
          <p:cNvSpPr/>
          <p:nvPr/>
        </p:nvSpPr>
        <p:spPr>
          <a:xfrm>
            <a:off x="242600" y="9163050"/>
            <a:ext cx="388938" cy="855664"/>
          </a:xfrm>
          <a:custGeom>
            <a:rect b="b" l="l" r="r" t="t"/>
            <a:pathLst>
              <a:path extrusionOk="0" h="855664" w="388938">
                <a:moveTo>
                  <a:pt x="0" y="0"/>
                </a:moveTo>
                <a:lnTo>
                  <a:pt x="388939" y="0"/>
                </a:lnTo>
                <a:lnTo>
                  <a:pt x="388939" y="855664"/>
                </a:lnTo>
                <a:lnTo>
                  <a:pt x="0" y="855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7" name="Google Shape;187;p10"/>
          <p:cNvSpPr/>
          <p:nvPr/>
        </p:nvSpPr>
        <p:spPr>
          <a:xfrm>
            <a:off x="844378" y="9163050"/>
            <a:ext cx="583408" cy="855664"/>
          </a:xfrm>
          <a:custGeom>
            <a:rect b="b" l="l" r="r" t="t"/>
            <a:pathLst>
              <a:path extrusionOk="0" h="855664" w="583408">
                <a:moveTo>
                  <a:pt x="0" y="0"/>
                </a:moveTo>
                <a:lnTo>
                  <a:pt x="583407" y="0"/>
                </a:lnTo>
                <a:lnTo>
                  <a:pt x="583407" y="855664"/>
                </a:lnTo>
                <a:lnTo>
                  <a:pt x="0" y="855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8" name="Google Shape;188;p10"/>
          <p:cNvSpPr/>
          <p:nvPr/>
        </p:nvSpPr>
        <p:spPr>
          <a:xfrm>
            <a:off x="3980557" y="1885950"/>
            <a:ext cx="13110071" cy="8270976"/>
          </a:xfrm>
          <a:custGeom>
            <a:rect b="b" l="l" r="r" t="t"/>
            <a:pathLst>
              <a:path extrusionOk="0" h="8270976" w="13110071">
                <a:moveTo>
                  <a:pt x="0" y="0"/>
                </a:moveTo>
                <a:lnTo>
                  <a:pt x="13110071" y="0"/>
                </a:lnTo>
                <a:lnTo>
                  <a:pt x="13110071" y="8270976"/>
                </a:lnTo>
                <a:lnTo>
                  <a:pt x="0" y="82709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9" name="Google Shape;189;p10"/>
          <p:cNvSpPr txBox="1"/>
          <p:nvPr/>
        </p:nvSpPr>
        <p:spPr>
          <a:xfrm>
            <a:off x="552450" y="314325"/>
            <a:ext cx="170283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CAS D’UTILISATION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900FF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763126" y="-871972"/>
            <a:ext cx="5222181" cy="5222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28946" y="5936791"/>
            <a:ext cx="5222181" cy="522218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1"/>
          <p:cNvSpPr/>
          <p:nvPr/>
        </p:nvSpPr>
        <p:spPr>
          <a:xfrm>
            <a:off x="242600" y="9163050"/>
            <a:ext cx="388938" cy="855664"/>
          </a:xfrm>
          <a:custGeom>
            <a:rect b="b" l="l" r="r" t="t"/>
            <a:pathLst>
              <a:path extrusionOk="0" h="855664" w="388938">
                <a:moveTo>
                  <a:pt x="0" y="0"/>
                </a:moveTo>
                <a:lnTo>
                  <a:pt x="388939" y="0"/>
                </a:lnTo>
                <a:lnTo>
                  <a:pt x="388939" y="855664"/>
                </a:lnTo>
                <a:lnTo>
                  <a:pt x="0" y="855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7" name="Google Shape;197;p11"/>
          <p:cNvSpPr/>
          <p:nvPr/>
        </p:nvSpPr>
        <p:spPr>
          <a:xfrm>
            <a:off x="834231" y="9163050"/>
            <a:ext cx="388938" cy="855664"/>
          </a:xfrm>
          <a:custGeom>
            <a:rect b="b" l="l" r="r" t="t"/>
            <a:pathLst>
              <a:path extrusionOk="0" h="855664" w="388938">
                <a:moveTo>
                  <a:pt x="0" y="0"/>
                </a:moveTo>
                <a:lnTo>
                  <a:pt x="388938" y="0"/>
                </a:lnTo>
                <a:lnTo>
                  <a:pt x="388938" y="855664"/>
                </a:lnTo>
                <a:lnTo>
                  <a:pt x="0" y="855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8" name="Google Shape;198;p11"/>
          <p:cNvSpPr/>
          <p:nvPr/>
        </p:nvSpPr>
        <p:spPr>
          <a:xfrm>
            <a:off x="8783122" y="2019876"/>
            <a:ext cx="8476178" cy="7833832"/>
          </a:xfrm>
          <a:custGeom>
            <a:rect b="b" l="l" r="r" t="t"/>
            <a:pathLst>
              <a:path extrusionOk="0" h="7833832" w="8476178">
                <a:moveTo>
                  <a:pt x="0" y="0"/>
                </a:moveTo>
                <a:lnTo>
                  <a:pt x="8476178" y="0"/>
                </a:lnTo>
                <a:lnTo>
                  <a:pt x="8476178" y="7833831"/>
                </a:lnTo>
                <a:lnTo>
                  <a:pt x="0" y="78338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9" name="Google Shape;199;p11"/>
          <p:cNvSpPr/>
          <p:nvPr/>
        </p:nvSpPr>
        <p:spPr>
          <a:xfrm>
            <a:off x="631539" y="2337000"/>
            <a:ext cx="5862471" cy="1703202"/>
          </a:xfrm>
          <a:custGeom>
            <a:rect b="b" l="l" r="r" t="t"/>
            <a:pathLst>
              <a:path extrusionOk="0" h="1703202" w="5862471">
                <a:moveTo>
                  <a:pt x="0" y="0"/>
                </a:moveTo>
                <a:lnTo>
                  <a:pt x="5862470" y="0"/>
                </a:lnTo>
                <a:lnTo>
                  <a:pt x="5862470" y="1703202"/>
                </a:lnTo>
                <a:lnTo>
                  <a:pt x="0" y="1703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0" name="Google Shape;200;p11"/>
          <p:cNvSpPr/>
          <p:nvPr/>
        </p:nvSpPr>
        <p:spPr>
          <a:xfrm>
            <a:off x="437069" y="4190981"/>
            <a:ext cx="7166802" cy="1573200"/>
          </a:xfrm>
          <a:custGeom>
            <a:rect b="b" l="l" r="r" t="t"/>
            <a:pathLst>
              <a:path extrusionOk="0" h="1573200" w="7166802">
                <a:moveTo>
                  <a:pt x="0" y="0"/>
                </a:moveTo>
                <a:lnTo>
                  <a:pt x="7166803" y="0"/>
                </a:lnTo>
                <a:lnTo>
                  <a:pt x="7166803" y="1573201"/>
                </a:lnTo>
                <a:lnTo>
                  <a:pt x="0" y="15732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1" name="Google Shape;201;p11"/>
          <p:cNvSpPr txBox="1"/>
          <p:nvPr/>
        </p:nvSpPr>
        <p:spPr>
          <a:xfrm>
            <a:off x="1223171" y="281850"/>
            <a:ext cx="16292400" cy="12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3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9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ARCHITECTURE LOGICIELLE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125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3457705" y="0"/>
            <a:ext cx="4830295" cy="4830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0" y="5456705"/>
            <a:ext cx="4830295" cy="483029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2"/>
          <p:cNvSpPr txBox="1"/>
          <p:nvPr/>
        </p:nvSpPr>
        <p:spPr>
          <a:xfrm>
            <a:off x="240723" y="204150"/>
            <a:ext cx="12472555" cy="1229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6900FF"/>
                </a:solidFill>
                <a:latin typeface="Arial"/>
                <a:ea typeface="Arial"/>
                <a:cs typeface="Arial"/>
                <a:sym typeface="Arial"/>
              </a:rPr>
              <a:t>Diagrammes de classes</a:t>
            </a:r>
            <a:endParaRPr/>
          </a:p>
        </p:txBody>
      </p:sp>
      <p:sp>
        <p:nvSpPr>
          <p:cNvPr id="209" name="Google Shape;209;p12"/>
          <p:cNvSpPr/>
          <p:nvPr/>
        </p:nvSpPr>
        <p:spPr>
          <a:xfrm>
            <a:off x="16657522" y="9163050"/>
            <a:ext cx="388938" cy="855664"/>
          </a:xfrm>
          <a:custGeom>
            <a:rect b="b" l="l" r="r" t="t"/>
            <a:pathLst>
              <a:path extrusionOk="0" h="855664" w="388938">
                <a:moveTo>
                  <a:pt x="0" y="0"/>
                </a:moveTo>
                <a:lnTo>
                  <a:pt x="388939" y="0"/>
                </a:lnTo>
                <a:lnTo>
                  <a:pt x="388939" y="855664"/>
                </a:lnTo>
                <a:lnTo>
                  <a:pt x="0" y="855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0" name="Google Shape;210;p12"/>
          <p:cNvSpPr/>
          <p:nvPr/>
        </p:nvSpPr>
        <p:spPr>
          <a:xfrm>
            <a:off x="17259300" y="9163050"/>
            <a:ext cx="583408" cy="855664"/>
          </a:xfrm>
          <a:custGeom>
            <a:rect b="b" l="l" r="r" t="t"/>
            <a:pathLst>
              <a:path extrusionOk="0" h="855664" w="583408">
                <a:moveTo>
                  <a:pt x="0" y="0"/>
                </a:moveTo>
                <a:lnTo>
                  <a:pt x="583408" y="0"/>
                </a:lnTo>
                <a:lnTo>
                  <a:pt x="583408" y="855664"/>
                </a:lnTo>
                <a:lnTo>
                  <a:pt x="0" y="855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1" name="Google Shape;211;p12"/>
          <p:cNvSpPr/>
          <p:nvPr/>
        </p:nvSpPr>
        <p:spPr>
          <a:xfrm>
            <a:off x="3192380" y="1433329"/>
            <a:ext cx="4971801" cy="8853671"/>
          </a:xfrm>
          <a:custGeom>
            <a:rect b="b" l="l" r="r" t="t"/>
            <a:pathLst>
              <a:path extrusionOk="0" h="8853671" w="4971801">
                <a:moveTo>
                  <a:pt x="0" y="0"/>
                </a:moveTo>
                <a:lnTo>
                  <a:pt x="4971800" y="0"/>
                </a:lnTo>
                <a:lnTo>
                  <a:pt x="4971800" y="8853671"/>
                </a:lnTo>
                <a:lnTo>
                  <a:pt x="0" y="88536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2" name="Google Shape;212;p12"/>
          <p:cNvSpPr/>
          <p:nvPr/>
        </p:nvSpPr>
        <p:spPr>
          <a:xfrm>
            <a:off x="8971374" y="1433329"/>
            <a:ext cx="5733216" cy="8853671"/>
          </a:xfrm>
          <a:custGeom>
            <a:rect b="b" l="l" r="r" t="t"/>
            <a:pathLst>
              <a:path extrusionOk="0" h="8853671" w="5733216">
                <a:moveTo>
                  <a:pt x="0" y="0"/>
                </a:moveTo>
                <a:lnTo>
                  <a:pt x="5733217" y="0"/>
                </a:lnTo>
                <a:lnTo>
                  <a:pt x="5733217" y="8853671"/>
                </a:lnTo>
                <a:lnTo>
                  <a:pt x="0" y="88536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125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3457705" y="0"/>
            <a:ext cx="4830295" cy="4830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0" y="5456705"/>
            <a:ext cx="4830295" cy="483029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3"/>
          <p:cNvSpPr/>
          <p:nvPr/>
        </p:nvSpPr>
        <p:spPr>
          <a:xfrm>
            <a:off x="16657522" y="9163050"/>
            <a:ext cx="388938" cy="855664"/>
          </a:xfrm>
          <a:custGeom>
            <a:rect b="b" l="l" r="r" t="t"/>
            <a:pathLst>
              <a:path extrusionOk="0" h="855664" w="388938">
                <a:moveTo>
                  <a:pt x="0" y="0"/>
                </a:moveTo>
                <a:lnTo>
                  <a:pt x="388939" y="0"/>
                </a:lnTo>
                <a:lnTo>
                  <a:pt x="388939" y="855664"/>
                </a:lnTo>
                <a:lnTo>
                  <a:pt x="0" y="855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0" name="Google Shape;220;p13"/>
          <p:cNvSpPr/>
          <p:nvPr/>
        </p:nvSpPr>
        <p:spPr>
          <a:xfrm>
            <a:off x="289561" y="1827735"/>
            <a:ext cx="8621267" cy="7077160"/>
          </a:xfrm>
          <a:custGeom>
            <a:rect b="b" l="l" r="r" t="t"/>
            <a:pathLst>
              <a:path extrusionOk="0" h="7077160" w="8621267">
                <a:moveTo>
                  <a:pt x="0" y="0"/>
                </a:moveTo>
                <a:lnTo>
                  <a:pt x="8621267" y="0"/>
                </a:lnTo>
                <a:lnTo>
                  <a:pt x="8621267" y="7077160"/>
                </a:lnTo>
                <a:lnTo>
                  <a:pt x="0" y="70771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1" name="Google Shape;221;p13"/>
          <p:cNvSpPr/>
          <p:nvPr/>
        </p:nvSpPr>
        <p:spPr>
          <a:xfrm>
            <a:off x="9213482" y="1827735"/>
            <a:ext cx="8882941" cy="6956520"/>
          </a:xfrm>
          <a:custGeom>
            <a:rect b="b" l="l" r="r" t="t"/>
            <a:pathLst>
              <a:path extrusionOk="0" h="6956520" w="8882941">
                <a:moveTo>
                  <a:pt x="0" y="0"/>
                </a:moveTo>
                <a:lnTo>
                  <a:pt x="8882941" y="0"/>
                </a:lnTo>
                <a:lnTo>
                  <a:pt x="8882941" y="6956521"/>
                </a:lnTo>
                <a:lnTo>
                  <a:pt x="0" y="69565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2" name="Google Shape;222;p13"/>
          <p:cNvSpPr txBox="1"/>
          <p:nvPr/>
        </p:nvSpPr>
        <p:spPr>
          <a:xfrm>
            <a:off x="240723" y="204150"/>
            <a:ext cx="12472555" cy="1229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6900FF"/>
                </a:solidFill>
                <a:latin typeface="Arial"/>
                <a:ea typeface="Arial"/>
                <a:cs typeface="Arial"/>
                <a:sym typeface="Arial"/>
              </a:rPr>
              <a:t>Diagrammes de classes</a:t>
            </a:r>
            <a:endParaRPr/>
          </a:p>
        </p:txBody>
      </p:sp>
      <p:sp>
        <p:nvSpPr>
          <p:cNvPr id="223" name="Google Shape;223;p13"/>
          <p:cNvSpPr/>
          <p:nvPr/>
        </p:nvSpPr>
        <p:spPr>
          <a:xfrm>
            <a:off x="17259300" y="9144888"/>
            <a:ext cx="495698" cy="873827"/>
          </a:xfrm>
          <a:custGeom>
            <a:rect b="b" l="l" r="r" t="t"/>
            <a:pathLst>
              <a:path extrusionOk="0" h="873827" w="495698">
                <a:moveTo>
                  <a:pt x="0" y="0"/>
                </a:moveTo>
                <a:lnTo>
                  <a:pt x="495698" y="0"/>
                </a:lnTo>
                <a:lnTo>
                  <a:pt x="495698" y="873826"/>
                </a:lnTo>
                <a:lnTo>
                  <a:pt x="0" y="8738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125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3457705" y="0"/>
            <a:ext cx="4830295" cy="4830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0" y="5456705"/>
            <a:ext cx="4830295" cy="483029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4"/>
          <p:cNvSpPr/>
          <p:nvPr/>
        </p:nvSpPr>
        <p:spPr>
          <a:xfrm>
            <a:off x="16657522" y="9163050"/>
            <a:ext cx="388938" cy="855664"/>
          </a:xfrm>
          <a:custGeom>
            <a:rect b="b" l="l" r="r" t="t"/>
            <a:pathLst>
              <a:path extrusionOk="0" h="855664" w="388938">
                <a:moveTo>
                  <a:pt x="0" y="0"/>
                </a:moveTo>
                <a:lnTo>
                  <a:pt x="388939" y="0"/>
                </a:lnTo>
                <a:lnTo>
                  <a:pt x="388939" y="855664"/>
                </a:lnTo>
                <a:lnTo>
                  <a:pt x="0" y="855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1" name="Google Shape;231;p14"/>
          <p:cNvSpPr/>
          <p:nvPr/>
        </p:nvSpPr>
        <p:spPr>
          <a:xfrm>
            <a:off x="9972089" y="1433329"/>
            <a:ext cx="6292074" cy="8706568"/>
          </a:xfrm>
          <a:custGeom>
            <a:rect b="b" l="l" r="r" t="t"/>
            <a:pathLst>
              <a:path extrusionOk="0" h="8706568" w="6292074">
                <a:moveTo>
                  <a:pt x="0" y="0"/>
                </a:moveTo>
                <a:lnTo>
                  <a:pt x="6292074" y="0"/>
                </a:lnTo>
                <a:lnTo>
                  <a:pt x="6292074" y="8706568"/>
                </a:lnTo>
                <a:lnTo>
                  <a:pt x="0" y="87065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2" name="Google Shape;232;p14"/>
          <p:cNvSpPr/>
          <p:nvPr/>
        </p:nvSpPr>
        <p:spPr>
          <a:xfrm>
            <a:off x="2415147" y="3904452"/>
            <a:ext cx="5529900" cy="3104506"/>
          </a:xfrm>
          <a:custGeom>
            <a:rect b="b" l="l" r="r" t="t"/>
            <a:pathLst>
              <a:path extrusionOk="0" h="3104506" w="5529900">
                <a:moveTo>
                  <a:pt x="0" y="0"/>
                </a:moveTo>
                <a:lnTo>
                  <a:pt x="5529901" y="0"/>
                </a:lnTo>
                <a:lnTo>
                  <a:pt x="5529901" y="3104506"/>
                </a:lnTo>
                <a:lnTo>
                  <a:pt x="0" y="31045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3" name="Google Shape;233;p14"/>
          <p:cNvSpPr txBox="1"/>
          <p:nvPr/>
        </p:nvSpPr>
        <p:spPr>
          <a:xfrm>
            <a:off x="240723" y="204150"/>
            <a:ext cx="12472555" cy="1229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6900FF"/>
                </a:solidFill>
                <a:latin typeface="Arial"/>
                <a:ea typeface="Arial"/>
                <a:cs typeface="Arial"/>
                <a:sym typeface="Arial"/>
              </a:rPr>
              <a:t>Diagrammes de classes</a:t>
            </a:r>
            <a:endParaRPr/>
          </a:p>
        </p:txBody>
      </p:sp>
      <p:sp>
        <p:nvSpPr>
          <p:cNvPr id="234" name="Google Shape;234;p14"/>
          <p:cNvSpPr/>
          <p:nvPr/>
        </p:nvSpPr>
        <p:spPr>
          <a:xfrm>
            <a:off x="17259300" y="9237415"/>
            <a:ext cx="568218" cy="781300"/>
          </a:xfrm>
          <a:custGeom>
            <a:rect b="b" l="l" r="r" t="t"/>
            <a:pathLst>
              <a:path extrusionOk="0" h="781300" w="568218">
                <a:moveTo>
                  <a:pt x="0" y="0"/>
                </a:moveTo>
                <a:lnTo>
                  <a:pt x="568218" y="0"/>
                </a:lnTo>
                <a:lnTo>
                  <a:pt x="568218" y="781299"/>
                </a:lnTo>
                <a:lnTo>
                  <a:pt x="0" y="7812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125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3457705" y="0"/>
            <a:ext cx="4830295" cy="4830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0" y="5456705"/>
            <a:ext cx="4830295" cy="483029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5"/>
          <p:cNvSpPr/>
          <p:nvPr/>
        </p:nvSpPr>
        <p:spPr>
          <a:xfrm>
            <a:off x="329758" y="2151406"/>
            <a:ext cx="17481992" cy="5720446"/>
          </a:xfrm>
          <a:custGeom>
            <a:rect b="b" l="l" r="r" t="t"/>
            <a:pathLst>
              <a:path extrusionOk="0" h="5720446" w="17481992">
                <a:moveTo>
                  <a:pt x="0" y="0"/>
                </a:moveTo>
                <a:lnTo>
                  <a:pt x="17481992" y="0"/>
                </a:lnTo>
                <a:lnTo>
                  <a:pt x="17481992" y="5720447"/>
                </a:lnTo>
                <a:lnTo>
                  <a:pt x="0" y="57204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2" name="Google Shape;242;p15"/>
          <p:cNvSpPr txBox="1"/>
          <p:nvPr/>
        </p:nvSpPr>
        <p:spPr>
          <a:xfrm>
            <a:off x="240723" y="204150"/>
            <a:ext cx="12472555" cy="1229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6900FF"/>
                </a:solidFill>
                <a:latin typeface="Arial"/>
                <a:ea typeface="Arial"/>
                <a:cs typeface="Arial"/>
                <a:sym typeface="Arial"/>
              </a:rPr>
              <a:t>Diagrammes de classes</a:t>
            </a:r>
            <a:endParaRPr/>
          </a:p>
        </p:txBody>
      </p:sp>
      <p:sp>
        <p:nvSpPr>
          <p:cNvPr id="243" name="Google Shape;243;p15"/>
          <p:cNvSpPr/>
          <p:nvPr/>
        </p:nvSpPr>
        <p:spPr>
          <a:xfrm>
            <a:off x="16657522" y="9163050"/>
            <a:ext cx="388938" cy="855664"/>
          </a:xfrm>
          <a:custGeom>
            <a:rect b="b" l="l" r="r" t="t"/>
            <a:pathLst>
              <a:path extrusionOk="0" h="855664" w="388938">
                <a:moveTo>
                  <a:pt x="0" y="0"/>
                </a:moveTo>
                <a:lnTo>
                  <a:pt x="388939" y="0"/>
                </a:lnTo>
                <a:lnTo>
                  <a:pt x="388939" y="855664"/>
                </a:lnTo>
                <a:lnTo>
                  <a:pt x="0" y="855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4" name="Google Shape;244;p15"/>
          <p:cNvSpPr/>
          <p:nvPr/>
        </p:nvSpPr>
        <p:spPr>
          <a:xfrm>
            <a:off x="17259300" y="9163050"/>
            <a:ext cx="517941" cy="873827"/>
          </a:xfrm>
          <a:custGeom>
            <a:rect b="b" l="l" r="r" t="t"/>
            <a:pathLst>
              <a:path extrusionOk="0" h="873827" w="517941">
                <a:moveTo>
                  <a:pt x="0" y="0"/>
                </a:moveTo>
                <a:lnTo>
                  <a:pt x="517941" y="0"/>
                </a:lnTo>
                <a:lnTo>
                  <a:pt x="517941" y="873827"/>
                </a:lnTo>
                <a:lnTo>
                  <a:pt x="0" y="8738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900FF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1979516" y="-256406"/>
            <a:ext cx="7184784" cy="718478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6"/>
          <p:cNvSpPr/>
          <p:nvPr/>
        </p:nvSpPr>
        <p:spPr>
          <a:xfrm>
            <a:off x="16657522" y="9163050"/>
            <a:ext cx="388938" cy="855664"/>
          </a:xfrm>
          <a:custGeom>
            <a:rect b="b" l="l" r="r" t="t"/>
            <a:pathLst>
              <a:path extrusionOk="0" h="855664" w="388938">
                <a:moveTo>
                  <a:pt x="0" y="0"/>
                </a:moveTo>
                <a:lnTo>
                  <a:pt x="388939" y="0"/>
                </a:lnTo>
                <a:lnTo>
                  <a:pt x="388939" y="855664"/>
                </a:lnTo>
                <a:lnTo>
                  <a:pt x="0" y="855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1" name="Google Shape;251;p16"/>
          <p:cNvSpPr/>
          <p:nvPr/>
        </p:nvSpPr>
        <p:spPr>
          <a:xfrm>
            <a:off x="17259300" y="9144888"/>
            <a:ext cx="517941" cy="873827"/>
          </a:xfrm>
          <a:custGeom>
            <a:rect b="b" l="l" r="r" t="t"/>
            <a:pathLst>
              <a:path extrusionOk="0" h="873827" w="517941">
                <a:moveTo>
                  <a:pt x="0" y="0"/>
                </a:moveTo>
                <a:lnTo>
                  <a:pt x="517941" y="0"/>
                </a:lnTo>
                <a:lnTo>
                  <a:pt x="517941" y="873826"/>
                </a:lnTo>
                <a:lnTo>
                  <a:pt x="0" y="8738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2" name="Google Shape;252;p16"/>
          <p:cNvSpPr/>
          <p:nvPr/>
        </p:nvSpPr>
        <p:spPr>
          <a:xfrm>
            <a:off x="4553923" y="1896788"/>
            <a:ext cx="13223317" cy="3983948"/>
          </a:xfrm>
          <a:custGeom>
            <a:rect b="b" l="l" r="r" t="t"/>
            <a:pathLst>
              <a:path extrusionOk="0" h="3983948" w="13223317">
                <a:moveTo>
                  <a:pt x="0" y="0"/>
                </a:moveTo>
                <a:lnTo>
                  <a:pt x="13223318" y="0"/>
                </a:lnTo>
                <a:lnTo>
                  <a:pt x="13223318" y="3983948"/>
                </a:lnTo>
                <a:lnTo>
                  <a:pt x="0" y="39839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3" name="Google Shape;253;p16"/>
          <p:cNvSpPr/>
          <p:nvPr/>
        </p:nvSpPr>
        <p:spPr>
          <a:xfrm>
            <a:off x="296498" y="3642910"/>
            <a:ext cx="8823307" cy="6476329"/>
          </a:xfrm>
          <a:custGeom>
            <a:rect b="b" l="l" r="r" t="t"/>
            <a:pathLst>
              <a:path extrusionOk="0" h="6476329" w="8823307">
                <a:moveTo>
                  <a:pt x="0" y="0"/>
                </a:moveTo>
                <a:lnTo>
                  <a:pt x="8823307" y="0"/>
                </a:lnTo>
                <a:lnTo>
                  <a:pt x="8823307" y="6476329"/>
                </a:lnTo>
                <a:lnTo>
                  <a:pt x="0" y="64763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4" name="Google Shape;254;p16"/>
          <p:cNvSpPr txBox="1"/>
          <p:nvPr/>
        </p:nvSpPr>
        <p:spPr>
          <a:xfrm>
            <a:off x="750731" y="472351"/>
            <a:ext cx="13716981" cy="1245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3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9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FORMAT DE FICHIER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900FF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763126" y="-871972"/>
            <a:ext cx="5222181" cy="5222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28946" y="5936791"/>
            <a:ext cx="5222181" cy="522218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7"/>
          <p:cNvSpPr/>
          <p:nvPr/>
        </p:nvSpPr>
        <p:spPr>
          <a:xfrm>
            <a:off x="242600" y="9163050"/>
            <a:ext cx="388938" cy="855664"/>
          </a:xfrm>
          <a:custGeom>
            <a:rect b="b" l="l" r="r" t="t"/>
            <a:pathLst>
              <a:path extrusionOk="0" h="855664" w="388938">
                <a:moveTo>
                  <a:pt x="0" y="0"/>
                </a:moveTo>
                <a:lnTo>
                  <a:pt x="388939" y="0"/>
                </a:lnTo>
                <a:lnTo>
                  <a:pt x="388939" y="855664"/>
                </a:lnTo>
                <a:lnTo>
                  <a:pt x="0" y="855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2" name="Google Shape;262;p17"/>
          <p:cNvSpPr/>
          <p:nvPr/>
        </p:nvSpPr>
        <p:spPr>
          <a:xfrm>
            <a:off x="1847964" y="2253468"/>
            <a:ext cx="10882632" cy="1614634"/>
          </a:xfrm>
          <a:custGeom>
            <a:rect b="b" l="l" r="r" t="t"/>
            <a:pathLst>
              <a:path extrusionOk="0" h="1614634" w="10882632">
                <a:moveTo>
                  <a:pt x="0" y="0"/>
                </a:moveTo>
                <a:lnTo>
                  <a:pt x="10882632" y="0"/>
                </a:lnTo>
                <a:lnTo>
                  <a:pt x="10882632" y="1614634"/>
                </a:lnTo>
                <a:lnTo>
                  <a:pt x="0" y="16146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3" name="Google Shape;263;p17"/>
          <p:cNvSpPr/>
          <p:nvPr/>
        </p:nvSpPr>
        <p:spPr>
          <a:xfrm>
            <a:off x="4176526" y="4750259"/>
            <a:ext cx="12160953" cy="4840623"/>
          </a:xfrm>
          <a:custGeom>
            <a:rect b="b" l="l" r="r" t="t"/>
            <a:pathLst>
              <a:path extrusionOk="0" h="4840623" w="12160953">
                <a:moveTo>
                  <a:pt x="0" y="0"/>
                </a:moveTo>
                <a:lnTo>
                  <a:pt x="12160952" y="0"/>
                </a:lnTo>
                <a:lnTo>
                  <a:pt x="12160952" y="4840623"/>
                </a:lnTo>
                <a:lnTo>
                  <a:pt x="0" y="48406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4" name="Google Shape;264;p17"/>
          <p:cNvSpPr txBox="1"/>
          <p:nvPr/>
        </p:nvSpPr>
        <p:spPr>
          <a:xfrm>
            <a:off x="1847975" y="91350"/>
            <a:ext cx="15667800" cy="27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3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9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GESTIONNAIRE DE TRAJECTOIRES</a:t>
            </a:r>
            <a:endParaRPr/>
          </a:p>
        </p:txBody>
      </p:sp>
      <p:sp>
        <p:nvSpPr>
          <p:cNvPr id="265" name="Google Shape;265;p17"/>
          <p:cNvSpPr/>
          <p:nvPr/>
        </p:nvSpPr>
        <p:spPr>
          <a:xfrm>
            <a:off x="826993" y="9201594"/>
            <a:ext cx="478221" cy="873827"/>
          </a:xfrm>
          <a:custGeom>
            <a:rect b="b" l="l" r="r" t="t"/>
            <a:pathLst>
              <a:path extrusionOk="0" h="873827" w="478221">
                <a:moveTo>
                  <a:pt x="0" y="0"/>
                </a:moveTo>
                <a:lnTo>
                  <a:pt x="478221" y="0"/>
                </a:lnTo>
                <a:lnTo>
                  <a:pt x="478221" y="873826"/>
                </a:lnTo>
                <a:lnTo>
                  <a:pt x="0" y="8738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900FF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1979516" y="-256406"/>
            <a:ext cx="7184784" cy="7184784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8"/>
          <p:cNvSpPr/>
          <p:nvPr/>
        </p:nvSpPr>
        <p:spPr>
          <a:xfrm>
            <a:off x="3205587" y="2580094"/>
            <a:ext cx="10801149" cy="5126813"/>
          </a:xfrm>
          <a:custGeom>
            <a:rect b="b" l="l" r="r" t="t"/>
            <a:pathLst>
              <a:path extrusionOk="0" h="5126813" w="10801149">
                <a:moveTo>
                  <a:pt x="0" y="0"/>
                </a:moveTo>
                <a:lnTo>
                  <a:pt x="10801149" y="0"/>
                </a:lnTo>
                <a:lnTo>
                  <a:pt x="10801149" y="5126812"/>
                </a:lnTo>
                <a:lnTo>
                  <a:pt x="0" y="51268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2" name="Google Shape;272;p18"/>
          <p:cNvSpPr txBox="1"/>
          <p:nvPr/>
        </p:nvSpPr>
        <p:spPr>
          <a:xfrm>
            <a:off x="750731" y="472351"/>
            <a:ext cx="13716981" cy="1245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3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9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FORMAT DE FICHIER</a:t>
            </a:r>
            <a:endParaRPr/>
          </a:p>
        </p:txBody>
      </p:sp>
      <p:sp>
        <p:nvSpPr>
          <p:cNvPr id="273" name="Google Shape;273;p18"/>
          <p:cNvSpPr/>
          <p:nvPr/>
        </p:nvSpPr>
        <p:spPr>
          <a:xfrm>
            <a:off x="16657522" y="9163050"/>
            <a:ext cx="388938" cy="855664"/>
          </a:xfrm>
          <a:custGeom>
            <a:rect b="b" l="l" r="r" t="t"/>
            <a:pathLst>
              <a:path extrusionOk="0" h="855664" w="388938">
                <a:moveTo>
                  <a:pt x="0" y="0"/>
                </a:moveTo>
                <a:lnTo>
                  <a:pt x="388939" y="0"/>
                </a:lnTo>
                <a:lnTo>
                  <a:pt x="388939" y="855664"/>
                </a:lnTo>
                <a:lnTo>
                  <a:pt x="0" y="855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4" name="Google Shape;274;p18"/>
          <p:cNvSpPr/>
          <p:nvPr/>
        </p:nvSpPr>
        <p:spPr>
          <a:xfrm>
            <a:off x="17259300" y="9163050"/>
            <a:ext cx="517941" cy="873827"/>
          </a:xfrm>
          <a:custGeom>
            <a:rect b="b" l="l" r="r" t="t"/>
            <a:pathLst>
              <a:path extrusionOk="0" h="873827" w="517941">
                <a:moveTo>
                  <a:pt x="0" y="0"/>
                </a:moveTo>
                <a:lnTo>
                  <a:pt x="517941" y="0"/>
                </a:lnTo>
                <a:lnTo>
                  <a:pt x="517941" y="873827"/>
                </a:lnTo>
                <a:lnTo>
                  <a:pt x="0" y="8738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900FF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1979516" y="-256406"/>
            <a:ext cx="7184784" cy="7184784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9"/>
          <p:cNvSpPr/>
          <p:nvPr/>
        </p:nvSpPr>
        <p:spPr>
          <a:xfrm>
            <a:off x="1760106" y="2127483"/>
            <a:ext cx="12707607" cy="7653900"/>
          </a:xfrm>
          <a:custGeom>
            <a:rect b="b" l="l" r="r" t="t"/>
            <a:pathLst>
              <a:path extrusionOk="0" h="7653900" w="12707607">
                <a:moveTo>
                  <a:pt x="0" y="0"/>
                </a:moveTo>
                <a:lnTo>
                  <a:pt x="12707607" y="0"/>
                </a:lnTo>
                <a:lnTo>
                  <a:pt x="12707607" y="7653899"/>
                </a:lnTo>
                <a:lnTo>
                  <a:pt x="0" y="76538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1" name="Google Shape;281;p19"/>
          <p:cNvSpPr txBox="1"/>
          <p:nvPr/>
        </p:nvSpPr>
        <p:spPr>
          <a:xfrm>
            <a:off x="750731" y="472351"/>
            <a:ext cx="13716981" cy="1245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3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9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FORMAT DE FICHIER</a:t>
            </a:r>
            <a:endParaRPr/>
          </a:p>
        </p:txBody>
      </p:sp>
      <p:sp>
        <p:nvSpPr>
          <p:cNvPr id="282" name="Google Shape;282;p19"/>
          <p:cNvSpPr/>
          <p:nvPr/>
        </p:nvSpPr>
        <p:spPr>
          <a:xfrm>
            <a:off x="16657522" y="9163050"/>
            <a:ext cx="388938" cy="855664"/>
          </a:xfrm>
          <a:custGeom>
            <a:rect b="b" l="l" r="r" t="t"/>
            <a:pathLst>
              <a:path extrusionOk="0" h="855664" w="388938">
                <a:moveTo>
                  <a:pt x="0" y="0"/>
                </a:moveTo>
                <a:lnTo>
                  <a:pt x="388939" y="0"/>
                </a:lnTo>
                <a:lnTo>
                  <a:pt x="388939" y="855664"/>
                </a:lnTo>
                <a:lnTo>
                  <a:pt x="0" y="855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3" name="Google Shape;283;p19"/>
          <p:cNvSpPr/>
          <p:nvPr/>
        </p:nvSpPr>
        <p:spPr>
          <a:xfrm>
            <a:off x="17270065" y="9163050"/>
            <a:ext cx="507176" cy="855664"/>
          </a:xfrm>
          <a:custGeom>
            <a:rect b="b" l="l" r="r" t="t"/>
            <a:pathLst>
              <a:path extrusionOk="0" h="855664" w="507176">
                <a:moveTo>
                  <a:pt x="0" y="0"/>
                </a:moveTo>
                <a:lnTo>
                  <a:pt x="507176" y="0"/>
                </a:lnTo>
                <a:lnTo>
                  <a:pt x="507176" y="855664"/>
                </a:lnTo>
                <a:lnTo>
                  <a:pt x="0" y="855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900F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1979516" y="-256406"/>
            <a:ext cx="7184784" cy="718478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"/>
          <p:cNvSpPr/>
          <p:nvPr/>
        </p:nvSpPr>
        <p:spPr>
          <a:xfrm>
            <a:off x="17171590" y="9163050"/>
            <a:ext cx="583408" cy="855664"/>
          </a:xfrm>
          <a:custGeom>
            <a:rect b="b" l="l" r="r" t="t"/>
            <a:pathLst>
              <a:path extrusionOk="0" h="855664" w="583408">
                <a:moveTo>
                  <a:pt x="0" y="0"/>
                </a:moveTo>
                <a:lnTo>
                  <a:pt x="583408" y="0"/>
                </a:lnTo>
                <a:lnTo>
                  <a:pt x="583408" y="855664"/>
                </a:lnTo>
                <a:lnTo>
                  <a:pt x="0" y="855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99" name="Google Shape;99;p2"/>
          <p:cNvGrpSpPr/>
          <p:nvPr/>
        </p:nvGrpSpPr>
        <p:grpSpPr>
          <a:xfrm>
            <a:off x="1426252" y="6129401"/>
            <a:ext cx="192522" cy="3201172"/>
            <a:chOff x="0" y="-28575"/>
            <a:chExt cx="50705" cy="843107"/>
          </a:xfrm>
        </p:grpSpPr>
        <p:sp>
          <p:nvSpPr>
            <p:cNvPr id="100" name="Google Shape;100;p2"/>
            <p:cNvSpPr/>
            <p:nvPr/>
          </p:nvSpPr>
          <p:spPr>
            <a:xfrm>
              <a:off x="0" y="0"/>
              <a:ext cx="50705" cy="814532"/>
            </a:xfrm>
            <a:custGeom>
              <a:rect b="b" l="l" r="r" t="t"/>
              <a:pathLst>
                <a:path extrusionOk="0" h="814532" w="50705">
                  <a:moveTo>
                    <a:pt x="25353" y="0"/>
                  </a:moveTo>
                  <a:lnTo>
                    <a:pt x="25353" y="0"/>
                  </a:lnTo>
                  <a:cubicBezTo>
                    <a:pt x="32077" y="0"/>
                    <a:pt x="38525" y="2671"/>
                    <a:pt x="43280" y="7426"/>
                  </a:cubicBezTo>
                  <a:cubicBezTo>
                    <a:pt x="48034" y="12180"/>
                    <a:pt x="50705" y="18629"/>
                    <a:pt x="50705" y="25353"/>
                  </a:cubicBezTo>
                  <a:lnTo>
                    <a:pt x="50705" y="789179"/>
                  </a:lnTo>
                  <a:cubicBezTo>
                    <a:pt x="50705" y="803181"/>
                    <a:pt x="39355" y="814532"/>
                    <a:pt x="25353" y="814532"/>
                  </a:cubicBezTo>
                  <a:lnTo>
                    <a:pt x="25353" y="814532"/>
                  </a:lnTo>
                  <a:cubicBezTo>
                    <a:pt x="11351" y="814532"/>
                    <a:pt x="0" y="803181"/>
                    <a:pt x="0" y="789179"/>
                  </a:cubicBezTo>
                  <a:lnTo>
                    <a:pt x="0" y="25353"/>
                  </a:lnTo>
                  <a:cubicBezTo>
                    <a:pt x="0" y="11351"/>
                    <a:pt x="11351" y="0"/>
                    <a:pt x="25353" y="0"/>
                  </a:cubicBezTo>
                  <a:close/>
                </a:path>
              </a:pathLst>
            </a:custGeom>
            <a:solidFill>
              <a:srgbClr val="5CDAF5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 txBox="1"/>
            <p:nvPr/>
          </p:nvSpPr>
          <p:spPr>
            <a:xfrm>
              <a:off x="0" y="-28575"/>
              <a:ext cx="50705" cy="8431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2"/>
          <p:cNvSpPr txBox="1"/>
          <p:nvPr/>
        </p:nvSpPr>
        <p:spPr>
          <a:xfrm>
            <a:off x="1266349" y="3035194"/>
            <a:ext cx="7941532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DF2B"/>
                </a:solidFill>
                <a:latin typeface="Arial"/>
                <a:ea typeface="Arial"/>
                <a:cs typeface="Arial"/>
                <a:sym typeface="Arial"/>
              </a:rPr>
              <a:t>Schéma du sytème</a:t>
            </a:r>
            <a:endParaRPr/>
          </a:p>
        </p:txBody>
      </p:sp>
      <p:sp>
        <p:nvSpPr>
          <p:cNvPr id="103" name="Google Shape;103;p2"/>
          <p:cNvSpPr txBox="1"/>
          <p:nvPr/>
        </p:nvSpPr>
        <p:spPr>
          <a:xfrm>
            <a:off x="1275874" y="4942099"/>
            <a:ext cx="7941532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DF2B"/>
                </a:solidFill>
                <a:latin typeface="Arial"/>
                <a:ea typeface="Arial"/>
                <a:cs typeface="Arial"/>
                <a:sym typeface="Arial"/>
              </a:rPr>
              <a:t>Tâches du projet</a:t>
            </a:r>
            <a:endParaRPr/>
          </a:p>
        </p:txBody>
      </p:sp>
      <p:sp>
        <p:nvSpPr>
          <p:cNvPr id="104" name="Google Shape;104;p2"/>
          <p:cNvSpPr txBox="1"/>
          <p:nvPr/>
        </p:nvSpPr>
        <p:spPr>
          <a:xfrm>
            <a:off x="1275874" y="3669559"/>
            <a:ext cx="7941532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DF2B"/>
                </a:solidFill>
                <a:latin typeface="Arial"/>
                <a:ea typeface="Arial"/>
                <a:cs typeface="Arial"/>
                <a:sym typeface="Arial"/>
              </a:rPr>
              <a:t>Cas d‘utilisation</a:t>
            </a:r>
            <a:endParaRPr/>
          </a:p>
        </p:txBody>
      </p:sp>
      <p:sp>
        <p:nvSpPr>
          <p:cNvPr id="105" name="Google Shape;105;p2"/>
          <p:cNvSpPr txBox="1"/>
          <p:nvPr/>
        </p:nvSpPr>
        <p:spPr>
          <a:xfrm>
            <a:off x="1275874" y="5578369"/>
            <a:ext cx="7941532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DF2B"/>
                </a:solidFill>
                <a:latin typeface="Arial"/>
                <a:ea typeface="Arial"/>
                <a:cs typeface="Arial"/>
                <a:sym typeface="Arial"/>
              </a:rPr>
              <a:t>Gestion de projet</a:t>
            </a:r>
            <a:endParaRPr/>
          </a:p>
        </p:txBody>
      </p:sp>
      <p:grpSp>
        <p:nvGrpSpPr>
          <p:cNvPr id="106" name="Google Shape;106;p2"/>
          <p:cNvGrpSpPr/>
          <p:nvPr/>
        </p:nvGrpSpPr>
        <p:grpSpPr>
          <a:xfrm>
            <a:off x="8379006" y="2936223"/>
            <a:ext cx="192522" cy="3774312"/>
            <a:chOff x="0" y="-28575"/>
            <a:chExt cx="50705" cy="994057"/>
          </a:xfrm>
        </p:grpSpPr>
        <p:sp>
          <p:nvSpPr>
            <p:cNvPr id="107" name="Google Shape;107;p2"/>
            <p:cNvSpPr/>
            <p:nvPr/>
          </p:nvSpPr>
          <p:spPr>
            <a:xfrm>
              <a:off x="0" y="0"/>
              <a:ext cx="50705" cy="965482"/>
            </a:xfrm>
            <a:custGeom>
              <a:rect b="b" l="l" r="r" t="t"/>
              <a:pathLst>
                <a:path extrusionOk="0" h="965482" w="50705">
                  <a:moveTo>
                    <a:pt x="25353" y="0"/>
                  </a:moveTo>
                  <a:lnTo>
                    <a:pt x="25353" y="0"/>
                  </a:lnTo>
                  <a:cubicBezTo>
                    <a:pt x="32077" y="0"/>
                    <a:pt x="38525" y="2671"/>
                    <a:pt x="43280" y="7426"/>
                  </a:cubicBezTo>
                  <a:cubicBezTo>
                    <a:pt x="48034" y="12180"/>
                    <a:pt x="50705" y="18629"/>
                    <a:pt x="50705" y="25353"/>
                  </a:cubicBezTo>
                  <a:lnTo>
                    <a:pt x="50705" y="940130"/>
                  </a:lnTo>
                  <a:cubicBezTo>
                    <a:pt x="50705" y="954132"/>
                    <a:pt x="39355" y="965482"/>
                    <a:pt x="25353" y="965482"/>
                  </a:cubicBezTo>
                  <a:lnTo>
                    <a:pt x="25353" y="965482"/>
                  </a:lnTo>
                  <a:cubicBezTo>
                    <a:pt x="11351" y="965482"/>
                    <a:pt x="0" y="954132"/>
                    <a:pt x="0" y="940130"/>
                  </a:cubicBezTo>
                  <a:lnTo>
                    <a:pt x="0" y="25353"/>
                  </a:lnTo>
                  <a:cubicBezTo>
                    <a:pt x="0" y="11351"/>
                    <a:pt x="11351" y="0"/>
                    <a:pt x="25353" y="0"/>
                  </a:cubicBezTo>
                  <a:close/>
                </a:path>
              </a:pathLst>
            </a:custGeom>
            <a:solidFill>
              <a:srgbClr val="5CDAF5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 txBox="1"/>
            <p:nvPr/>
          </p:nvSpPr>
          <p:spPr>
            <a:xfrm>
              <a:off x="0" y="-28575"/>
              <a:ext cx="50705" cy="994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" name="Google Shape;109;p2"/>
          <p:cNvSpPr txBox="1"/>
          <p:nvPr/>
        </p:nvSpPr>
        <p:spPr>
          <a:xfrm>
            <a:off x="1275874" y="926675"/>
            <a:ext cx="14877059" cy="1571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PLAN</a:t>
            </a:r>
            <a:endParaRPr/>
          </a:p>
        </p:txBody>
      </p:sp>
      <p:sp>
        <p:nvSpPr>
          <p:cNvPr id="110" name="Google Shape;110;p2"/>
          <p:cNvSpPr txBox="1"/>
          <p:nvPr/>
        </p:nvSpPr>
        <p:spPr>
          <a:xfrm>
            <a:off x="2028349" y="6270663"/>
            <a:ext cx="7941532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DF2B"/>
                </a:solidFill>
                <a:latin typeface="Arial"/>
                <a:ea typeface="Arial"/>
                <a:cs typeface="Arial"/>
                <a:sym typeface="Arial"/>
              </a:rPr>
              <a:t>Tâches personnelles</a:t>
            </a:r>
            <a:endParaRPr/>
          </a:p>
        </p:txBody>
      </p:sp>
      <p:sp>
        <p:nvSpPr>
          <p:cNvPr id="111" name="Google Shape;111;p2"/>
          <p:cNvSpPr txBox="1"/>
          <p:nvPr/>
        </p:nvSpPr>
        <p:spPr>
          <a:xfrm>
            <a:off x="2028349" y="7518256"/>
            <a:ext cx="7941532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DF2B"/>
                </a:solidFill>
                <a:latin typeface="Arial"/>
                <a:ea typeface="Arial"/>
                <a:cs typeface="Arial"/>
                <a:sym typeface="Arial"/>
              </a:rPr>
              <a:t>Architecture logicielle</a:t>
            </a:r>
            <a:endParaRPr/>
          </a:p>
        </p:txBody>
      </p:sp>
      <p:sp>
        <p:nvSpPr>
          <p:cNvPr id="112" name="Google Shape;112;p2"/>
          <p:cNvSpPr txBox="1"/>
          <p:nvPr/>
        </p:nvSpPr>
        <p:spPr>
          <a:xfrm>
            <a:off x="2028349" y="8154526"/>
            <a:ext cx="7941532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DF2B"/>
                </a:solidFill>
                <a:latin typeface="Arial"/>
                <a:ea typeface="Arial"/>
                <a:cs typeface="Arial"/>
                <a:sym typeface="Arial"/>
              </a:rPr>
              <a:t>Diagrammes de classes</a:t>
            </a:r>
            <a:endParaRPr/>
          </a:p>
        </p:txBody>
      </p:sp>
      <p:sp>
        <p:nvSpPr>
          <p:cNvPr id="113" name="Google Shape;113;p2"/>
          <p:cNvSpPr txBox="1"/>
          <p:nvPr/>
        </p:nvSpPr>
        <p:spPr>
          <a:xfrm>
            <a:off x="2028349" y="6881986"/>
            <a:ext cx="7941532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DF2B"/>
                </a:solidFill>
                <a:latin typeface="Arial"/>
                <a:ea typeface="Arial"/>
                <a:cs typeface="Arial"/>
                <a:sym typeface="Arial"/>
              </a:rPr>
              <a:t>Cas d’utilisation</a:t>
            </a:r>
            <a:endParaRPr/>
          </a:p>
        </p:txBody>
      </p:sp>
      <p:sp>
        <p:nvSpPr>
          <p:cNvPr id="114" name="Google Shape;114;p2"/>
          <p:cNvSpPr txBox="1"/>
          <p:nvPr/>
        </p:nvSpPr>
        <p:spPr>
          <a:xfrm>
            <a:off x="9144000" y="4942099"/>
            <a:ext cx="7941532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DF2B"/>
                </a:solidFill>
                <a:latin typeface="Arial"/>
                <a:ea typeface="Arial"/>
                <a:cs typeface="Arial"/>
                <a:sym typeface="Arial"/>
              </a:rPr>
              <a:t>Génération d’un Wiki</a:t>
            </a:r>
            <a:endParaRPr/>
          </a:p>
        </p:txBody>
      </p:sp>
      <p:sp>
        <p:nvSpPr>
          <p:cNvPr id="115" name="Google Shape;115;p2"/>
          <p:cNvSpPr txBox="1"/>
          <p:nvPr/>
        </p:nvSpPr>
        <p:spPr>
          <a:xfrm>
            <a:off x="9144000" y="5609446"/>
            <a:ext cx="7941532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DF2B"/>
                </a:solidFill>
                <a:latin typeface="Arial"/>
                <a:ea typeface="Arial"/>
                <a:cs typeface="Arial"/>
                <a:sym typeface="Arial"/>
              </a:rPr>
              <a:t>Problèmes de conception</a:t>
            </a:r>
            <a:endParaRPr/>
          </a:p>
        </p:txBody>
      </p:sp>
      <p:sp>
        <p:nvSpPr>
          <p:cNvPr id="116" name="Google Shape;116;p2"/>
          <p:cNvSpPr txBox="1"/>
          <p:nvPr/>
        </p:nvSpPr>
        <p:spPr>
          <a:xfrm>
            <a:off x="9144000" y="3669559"/>
            <a:ext cx="7941532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DF2B"/>
                </a:solidFill>
                <a:latin typeface="Arial"/>
                <a:ea typeface="Arial"/>
                <a:cs typeface="Arial"/>
                <a:sym typeface="Arial"/>
              </a:rPr>
              <a:t>Serveur Modbus/TCP</a:t>
            </a:r>
            <a:endParaRPr/>
          </a:p>
        </p:txBody>
      </p:sp>
      <p:sp>
        <p:nvSpPr>
          <p:cNvPr id="117" name="Google Shape;117;p2"/>
          <p:cNvSpPr txBox="1"/>
          <p:nvPr/>
        </p:nvSpPr>
        <p:spPr>
          <a:xfrm>
            <a:off x="9144000" y="6245716"/>
            <a:ext cx="7941532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DF2B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</p:txBody>
      </p:sp>
      <p:sp>
        <p:nvSpPr>
          <p:cNvPr id="118" name="Google Shape;118;p2"/>
          <p:cNvSpPr txBox="1"/>
          <p:nvPr/>
        </p:nvSpPr>
        <p:spPr>
          <a:xfrm>
            <a:off x="1275874" y="4305829"/>
            <a:ext cx="7941532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DF2B"/>
                </a:solidFill>
                <a:latin typeface="Arial"/>
                <a:ea typeface="Arial"/>
                <a:cs typeface="Arial"/>
                <a:sym typeface="Arial"/>
              </a:rPr>
              <a:t>Expression du besoin</a:t>
            </a:r>
            <a:endParaRPr/>
          </a:p>
        </p:txBody>
      </p:sp>
      <p:sp>
        <p:nvSpPr>
          <p:cNvPr id="119" name="Google Shape;119;p2"/>
          <p:cNvSpPr txBox="1"/>
          <p:nvPr/>
        </p:nvSpPr>
        <p:spPr>
          <a:xfrm>
            <a:off x="2028349" y="8865753"/>
            <a:ext cx="7941532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DF2B"/>
                </a:solidFill>
                <a:latin typeface="Arial"/>
                <a:ea typeface="Arial"/>
                <a:cs typeface="Arial"/>
                <a:sym typeface="Arial"/>
              </a:rPr>
              <a:t>Gestionnaire de trajectoires</a:t>
            </a:r>
            <a:endParaRPr/>
          </a:p>
        </p:txBody>
      </p:sp>
      <p:sp>
        <p:nvSpPr>
          <p:cNvPr id="120" name="Google Shape;120;p2"/>
          <p:cNvSpPr txBox="1"/>
          <p:nvPr/>
        </p:nvSpPr>
        <p:spPr>
          <a:xfrm>
            <a:off x="9144000" y="3035194"/>
            <a:ext cx="7941532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DF2B"/>
                </a:solidFill>
                <a:latin typeface="Arial"/>
                <a:ea typeface="Arial"/>
                <a:cs typeface="Arial"/>
                <a:sym typeface="Arial"/>
              </a:rPr>
              <a:t>Format de fichier</a:t>
            </a:r>
            <a:endParaRPr/>
          </a:p>
        </p:txBody>
      </p:sp>
      <p:sp>
        <p:nvSpPr>
          <p:cNvPr id="121" name="Google Shape;121;p2"/>
          <p:cNvSpPr txBox="1"/>
          <p:nvPr/>
        </p:nvSpPr>
        <p:spPr>
          <a:xfrm>
            <a:off x="9144000" y="4305829"/>
            <a:ext cx="7941532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DF2B"/>
                </a:solidFill>
                <a:latin typeface="Arial"/>
                <a:ea typeface="Arial"/>
                <a:cs typeface="Arial"/>
                <a:sym typeface="Arial"/>
              </a:rPr>
              <a:t>Fonctionnalités supplémentaires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900FF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243576" y="0"/>
            <a:ext cx="11642483" cy="11642483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0"/>
          <p:cNvSpPr/>
          <p:nvPr/>
        </p:nvSpPr>
        <p:spPr>
          <a:xfrm>
            <a:off x="161317" y="0"/>
            <a:ext cx="7472733" cy="10287000"/>
          </a:xfrm>
          <a:custGeom>
            <a:rect b="b" l="l" r="r" t="t"/>
            <a:pathLst>
              <a:path extrusionOk="0" h="10287000" w="7472733">
                <a:moveTo>
                  <a:pt x="0" y="0"/>
                </a:moveTo>
                <a:lnTo>
                  <a:pt x="7472733" y="0"/>
                </a:lnTo>
                <a:lnTo>
                  <a:pt x="747273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0" name="Google Shape;290;p20"/>
          <p:cNvSpPr/>
          <p:nvPr/>
        </p:nvSpPr>
        <p:spPr>
          <a:xfrm>
            <a:off x="16560288" y="9144888"/>
            <a:ext cx="583408" cy="855664"/>
          </a:xfrm>
          <a:custGeom>
            <a:rect b="b" l="l" r="r" t="t"/>
            <a:pathLst>
              <a:path extrusionOk="0" h="855664" w="583408">
                <a:moveTo>
                  <a:pt x="0" y="0"/>
                </a:moveTo>
                <a:lnTo>
                  <a:pt x="583407" y="0"/>
                </a:lnTo>
                <a:lnTo>
                  <a:pt x="583407" y="855664"/>
                </a:lnTo>
                <a:lnTo>
                  <a:pt x="0" y="855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1" name="Google Shape;291;p20"/>
          <p:cNvSpPr/>
          <p:nvPr/>
        </p:nvSpPr>
        <p:spPr>
          <a:xfrm>
            <a:off x="17259300" y="9144888"/>
            <a:ext cx="583408" cy="855664"/>
          </a:xfrm>
          <a:custGeom>
            <a:rect b="b" l="l" r="r" t="t"/>
            <a:pathLst>
              <a:path extrusionOk="0" h="855664" w="583408">
                <a:moveTo>
                  <a:pt x="0" y="0"/>
                </a:moveTo>
                <a:lnTo>
                  <a:pt x="583408" y="0"/>
                </a:lnTo>
                <a:lnTo>
                  <a:pt x="583408" y="855664"/>
                </a:lnTo>
                <a:lnTo>
                  <a:pt x="0" y="855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2" name="Google Shape;292;p20"/>
          <p:cNvSpPr txBox="1"/>
          <p:nvPr/>
        </p:nvSpPr>
        <p:spPr>
          <a:xfrm>
            <a:off x="9702012" y="399823"/>
            <a:ext cx="8585988" cy="24602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Fonction﻿nement Modbus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900FF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45870" y="1844870"/>
            <a:ext cx="8442130" cy="844213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1"/>
          <p:cNvSpPr/>
          <p:nvPr/>
        </p:nvSpPr>
        <p:spPr>
          <a:xfrm>
            <a:off x="2975974" y="3797809"/>
            <a:ext cx="11843890" cy="4091962"/>
          </a:xfrm>
          <a:custGeom>
            <a:rect b="b" l="l" r="r" t="t"/>
            <a:pathLst>
              <a:path extrusionOk="0" h="4091962" w="11843890">
                <a:moveTo>
                  <a:pt x="0" y="0"/>
                </a:moveTo>
                <a:lnTo>
                  <a:pt x="11843890" y="0"/>
                </a:lnTo>
                <a:lnTo>
                  <a:pt x="11843890" y="4091962"/>
                </a:lnTo>
                <a:lnTo>
                  <a:pt x="0" y="4091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9" name="Google Shape;299;p21"/>
          <p:cNvSpPr txBox="1"/>
          <p:nvPr/>
        </p:nvSpPr>
        <p:spPr>
          <a:xfrm>
            <a:off x="361077" y="482795"/>
            <a:ext cx="16994346" cy="1229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Fonctionn﻿alités supplémentaires</a:t>
            </a:r>
            <a:endParaRPr/>
          </a:p>
        </p:txBody>
      </p:sp>
      <p:sp>
        <p:nvSpPr>
          <p:cNvPr id="300" name="Google Shape;300;p21"/>
          <p:cNvSpPr txBox="1"/>
          <p:nvPr/>
        </p:nvSpPr>
        <p:spPr>
          <a:xfrm>
            <a:off x="361077" y="2035168"/>
            <a:ext cx="9311568" cy="887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1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Terminal Technicien</a:t>
            </a:r>
            <a:endParaRPr/>
          </a:p>
        </p:txBody>
      </p:sp>
      <p:sp>
        <p:nvSpPr>
          <p:cNvPr id="301" name="Google Shape;301;p21"/>
          <p:cNvSpPr/>
          <p:nvPr/>
        </p:nvSpPr>
        <p:spPr>
          <a:xfrm>
            <a:off x="384837" y="9163050"/>
            <a:ext cx="583408" cy="855664"/>
          </a:xfrm>
          <a:custGeom>
            <a:rect b="b" l="l" r="r" t="t"/>
            <a:pathLst>
              <a:path extrusionOk="0" h="855664" w="583408">
                <a:moveTo>
                  <a:pt x="0" y="0"/>
                </a:moveTo>
                <a:lnTo>
                  <a:pt x="583408" y="0"/>
                </a:lnTo>
                <a:lnTo>
                  <a:pt x="583408" y="855664"/>
                </a:lnTo>
                <a:lnTo>
                  <a:pt x="0" y="855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2" name="Google Shape;302;p21"/>
          <p:cNvSpPr/>
          <p:nvPr/>
        </p:nvSpPr>
        <p:spPr>
          <a:xfrm>
            <a:off x="1083849" y="9163050"/>
            <a:ext cx="388938" cy="855664"/>
          </a:xfrm>
          <a:custGeom>
            <a:rect b="b" l="l" r="r" t="t"/>
            <a:pathLst>
              <a:path extrusionOk="0" h="855664" w="388938">
                <a:moveTo>
                  <a:pt x="0" y="0"/>
                </a:moveTo>
                <a:lnTo>
                  <a:pt x="388939" y="0"/>
                </a:lnTo>
                <a:lnTo>
                  <a:pt x="388939" y="855664"/>
                </a:lnTo>
                <a:lnTo>
                  <a:pt x="0" y="855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125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2445580" y="0"/>
            <a:ext cx="5842420" cy="584242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2"/>
          <p:cNvSpPr/>
          <p:nvPr/>
        </p:nvSpPr>
        <p:spPr>
          <a:xfrm>
            <a:off x="3177229" y="4058774"/>
            <a:ext cx="10384441" cy="1084726"/>
          </a:xfrm>
          <a:custGeom>
            <a:rect b="b" l="l" r="r" t="t"/>
            <a:pathLst>
              <a:path extrusionOk="0" h="1084726" w="10384441">
                <a:moveTo>
                  <a:pt x="0" y="0"/>
                </a:moveTo>
                <a:lnTo>
                  <a:pt x="10384441" y="0"/>
                </a:lnTo>
                <a:lnTo>
                  <a:pt x="10384441" y="1084726"/>
                </a:lnTo>
                <a:lnTo>
                  <a:pt x="0" y="10847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9" name="Google Shape;309;p22"/>
          <p:cNvSpPr/>
          <p:nvPr/>
        </p:nvSpPr>
        <p:spPr>
          <a:xfrm>
            <a:off x="646827" y="6061771"/>
            <a:ext cx="16994346" cy="1115790"/>
          </a:xfrm>
          <a:custGeom>
            <a:rect b="b" l="l" r="r" t="t"/>
            <a:pathLst>
              <a:path extrusionOk="0" h="1115790" w="16994346">
                <a:moveTo>
                  <a:pt x="0" y="0"/>
                </a:moveTo>
                <a:lnTo>
                  <a:pt x="16994346" y="0"/>
                </a:lnTo>
                <a:lnTo>
                  <a:pt x="16994346" y="1115791"/>
                </a:lnTo>
                <a:lnTo>
                  <a:pt x="0" y="11157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0" name="Google Shape;310;p22"/>
          <p:cNvSpPr/>
          <p:nvPr/>
        </p:nvSpPr>
        <p:spPr>
          <a:xfrm>
            <a:off x="370244" y="9144888"/>
            <a:ext cx="583408" cy="855664"/>
          </a:xfrm>
          <a:custGeom>
            <a:rect b="b" l="l" r="r" t="t"/>
            <a:pathLst>
              <a:path extrusionOk="0" h="855664" w="583408">
                <a:moveTo>
                  <a:pt x="0" y="0"/>
                </a:moveTo>
                <a:lnTo>
                  <a:pt x="583407" y="0"/>
                </a:lnTo>
                <a:lnTo>
                  <a:pt x="583407" y="855664"/>
                </a:lnTo>
                <a:lnTo>
                  <a:pt x="0" y="855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1" name="Google Shape;311;p22"/>
          <p:cNvSpPr/>
          <p:nvPr/>
        </p:nvSpPr>
        <p:spPr>
          <a:xfrm>
            <a:off x="1123950" y="9144888"/>
            <a:ext cx="583408" cy="855664"/>
          </a:xfrm>
          <a:custGeom>
            <a:rect b="b" l="l" r="r" t="t"/>
            <a:pathLst>
              <a:path extrusionOk="0" h="855664" w="583408">
                <a:moveTo>
                  <a:pt x="0" y="0"/>
                </a:moveTo>
                <a:lnTo>
                  <a:pt x="583408" y="0"/>
                </a:lnTo>
                <a:lnTo>
                  <a:pt x="583408" y="855664"/>
                </a:lnTo>
                <a:lnTo>
                  <a:pt x="0" y="855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2" name="Google Shape;312;p22"/>
          <p:cNvSpPr txBox="1"/>
          <p:nvPr/>
        </p:nvSpPr>
        <p:spPr>
          <a:xfrm>
            <a:off x="361077" y="482795"/>
            <a:ext cx="16994346" cy="1229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6900FF"/>
                </a:solidFill>
                <a:latin typeface="Arial"/>
                <a:ea typeface="Arial"/>
                <a:cs typeface="Arial"/>
                <a:sym typeface="Arial"/>
              </a:rPr>
              <a:t>Fonctionn﻿alités supplémentaires</a:t>
            </a:r>
            <a:endParaRPr/>
          </a:p>
        </p:txBody>
      </p:sp>
      <p:sp>
        <p:nvSpPr>
          <p:cNvPr id="313" name="Google Shape;313;p22"/>
          <p:cNvSpPr txBox="1"/>
          <p:nvPr/>
        </p:nvSpPr>
        <p:spPr>
          <a:xfrm>
            <a:off x="361077" y="2035168"/>
            <a:ext cx="10476884" cy="887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199" u="none" cap="none" strike="noStrike">
                <a:solidFill>
                  <a:srgbClr val="6900FF"/>
                </a:solidFill>
                <a:latin typeface="Open Sans"/>
                <a:ea typeface="Open Sans"/>
                <a:cs typeface="Open Sans"/>
                <a:sym typeface="Open Sans"/>
              </a:rPr>
              <a:t>Anti double-démarrage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900FF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1979516" y="-256406"/>
            <a:ext cx="7184784" cy="7184784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3"/>
          <p:cNvSpPr/>
          <p:nvPr/>
        </p:nvSpPr>
        <p:spPr>
          <a:xfrm>
            <a:off x="2241082" y="3151349"/>
            <a:ext cx="12796789" cy="6616770"/>
          </a:xfrm>
          <a:custGeom>
            <a:rect b="b" l="l" r="r" t="t"/>
            <a:pathLst>
              <a:path extrusionOk="0" h="6616770" w="12796789">
                <a:moveTo>
                  <a:pt x="0" y="0"/>
                </a:moveTo>
                <a:lnTo>
                  <a:pt x="12796788" y="0"/>
                </a:lnTo>
                <a:lnTo>
                  <a:pt x="12796788" y="6616769"/>
                </a:lnTo>
                <a:lnTo>
                  <a:pt x="0" y="66167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0" name="Google Shape;320;p23"/>
          <p:cNvSpPr/>
          <p:nvPr/>
        </p:nvSpPr>
        <p:spPr>
          <a:xfrm>
            <a:off x="16560288" y="9144888"/>
            <a:ext cx="583408" cy="855664"/>
          </a:xfrm>
          <a:custGeom>
            <a:rect b="b" l="l" r="r" t="t"/>
            <a:pathLst>
              <a:path extrusionOk="0" h="855664" w="583408">
                <a:moveTo>
                  <a:pt x="0" y="0"/>
                </a:moveTo>
                <a:lnTo>
                  <a:pt x="583407" y="0"/>
                </a:lnTo>
                <a:lnTo>
                  <a:pt x="583407" y="855664"/>
                </a:lnTo>
                <a:lnTo>
                  <a:pt x="0" y="855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1" name="Google Shape;321;p23"/>
          <p:cNvSpPr/>
          <p:nvPr/>
        </p:nvSpPr>
        <p:spPr>
          <a:xfrm>
            <a:off x="17259300" y="9144888"/>
            <a:ext cx="495698" cy="873827"/>
          </a:xfrm>
          <a:custGeom>
            <a:rect b="b" l="l" r="r" t="t"/>
            <a:pathLst>
              <a:path extrusionOk="0" h="873827" w="495698">
                <a:moveTo>
                  <a:pt x="0" y="0"/>
                </a:moveTo>
                <a:lnTo>
                  <a:pt x="495698" y="0"/>
                </a:lnTo>
                <a:lnTo>
                  <a:pt x="495698" y="873826"/>
                </a:lnTo>
                <a:lnTo>
                  <a:pt x="0" y="8738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2" name="Google Shape;322;p23"/>
          <p:cNvSpPr txBox="1"/>
          <p:nvPr/>
        </p:nvSpPr>
        <p:spPr>
          <a:xfrm>
            <a:off x="361077" y="482795"/>
            <a:ext cx="16994346" cy="1229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Fonctionn﻿alités supplémentaires</a:t>
            </a:r>
            <a:endParaRPr/>
          </a:p>
        </p:txBody>
      </p:sp>
      <p:sp>
        <p:nvSpPr>
          <p:cNvPr id="323" name="Google Shape;323;p23"/>
          <p:cNvSpPr txBox="1"/>
          <p:nvPr/>
        </p:nvSpPr>
        <p:spPr>
          <a:xfrm>
            <a:off x="361077" y="2035168"/>
            <a:ext cx="6443096" cy="887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1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Gestion CLI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125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243576" y="0"/>
            <a:ext cx="11642483" cy="11642483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4"/>
          <p:cNvSpPr/>
          <p:nvPr/>
        </p:nvSpPr>
        <p:spPr>
          <a:xfrm>
            <a:off x="259740" y="1820712"/>
            <a:ext cx="14724349" cy="8278404"/>
          </a:xfrm>
          <a:custGeom>
            <a:rect b="b" l="l" r="r" t="t"/>
            <a:pathLst>
              <a:path extrusionOk="0" h="8278404" w="14724349">
                <a:moveTo>
                  <a:pt x="0" y="0"/>
                </a:moveTo>
                <a:lnTo>
                  <a:pt x="14724349" y="0"/>
                </a:lnTo>
                <a:lnTo>
                  <a:pt x="14724349" y="8278404"/>
                </a:lnTo>
                <a:lnTo>
                  <a:pt x="0" y="82784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0" name="Google Shape;330;p24"/>
          <p:cNvSpPr/>
          <p:nvPr/>
        </p:nvSpPr>
        <p:spPr>
          <a:xfrm>
            <a:off x="16560288" y="9144888"/>
            <a:ext cx="583408" cy="855664"/>
          </a:xfrm>
          <a:custGeom>
            <a:rect b="b" l="l" r="r" t="t"/>
            <a:pathLst>
              <a:path extrusionOk="0" h="855664" w="583408">
                <a:moveTo>
                  <a:pt x="0" y="0"/>
                </a:moveTo>
                <a:lnTo>
                  <a:pt x="583407" y="0"/>
                </a:lnTo>
                <a:lnTo>
                  <a:pt x="583407" y="855664"/>
                </a:lnTo>
                <a:lnTo>
                  <a:pt x="0" y="855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1" name="Google Shape;331;p24"/>
          <p:cNvSpPr txBox="1"/>
          <p:nvPr/>
        </p:nvSpPr>
        <p:spPr>
          <a:xfrm>
            <a:off x="865869" y="304573"/>
            <a:ext cx="11650793" cy="1229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6900FF"/>
                </a:solidFill>
                <a:latin typeface="Arial"/>
                <a:ea typeface="Arial"/>
                <a:cs typeface="Arial"/>
                <a:sym typeface="Arial"/>
              </a:rPr>
              <a:t>Génération d’un Wiki</a:t>
            </a:r>
            <a:endParaRPr/>
          </a:p>
        </p:txBody>
      </p:sp>
      <p:sp>
        <p:nvSpPr>
          <p:cNvPr id="332" name="Google Shape;332;p24"/>
          <p:cNvSpPr/>
          <p:nvPr/>
        </p:nvSpPr>
        <p:spPr>
          <a:xfrm>
            <a:off x="17259300" y="9198367"/>
            <a:ext cx="583408" cy="802185"/>
          </a:xfrm>
          <a:custGeom>
            <a:rect b="b" l="l" r="r" t="t"/>
            <a:pathLst>
              <a:path extrusionOk="0" h="802185" w="583408">
                <a:moveTo>
                  <a:pt x="0" y="0"/>
                </a:moveTo>
                <a:lnTo>
                  <a:pt x="583408" y="0"/>
                </a:lnTo>
                <a:lnTo>
                  <a:pt x="583408" y="802185"/>
                </a:lnTo>
                <a:lnTo>
                  <a:pt x="0" y="8021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125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1680" y="-89320"/>
            <a:ext cx="10376320" cy="1037632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5"/>
          <p:cNvSpPr/>
          <p:nvPr/>
        </p:nvSpPr>
        <p:spPr>
          <a:xfrm>
            <a:off x="370244" y="9144888"/>
            <a:ext cx="583408" cy="855664"/>
          </a:xfrm>
          <a:custGeom>
            <a:rect b="b" l="l" r="r" t="t"/>
            <a:pathLst>
              <a:path extrusionOk="0" h="855664" w="583408">
                <a:moveTo>
                  <a:pt x="0" y="0"/>
                </a:moveTo>
                <a:lnTo>
                  <a:pt x="583407" y="0"/>
                </a:lnTo>
                <a:lnTo>
                  <a:pt x="583407" y="855664"/>
                </a:lnTo>
                <a:lnTo>
                  <a:pt x="0" y="855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9" name="Google Shape;339;p25"/>
          <p:cNvSpPr txBox="1"/>
          <p:nvPr/>
        </p:nvSpPr>
        <p:spPr>
          <a:xfrm>
            <a:off x="1323499" y="3746720"/>
            <a:ext cx="9993619" cy="16815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FDF2B"/>
                </a:solidFill>
                <a:latin typeface="Arial"/>
                <a:ea typeface="Arial"/>
                <a:cs typeface="Arial"/>
                <a:sym typeface="Arial"/>
              </a:rPr>
              <a:t>Modbus non fini</a:t>
            </a:r>
            <a:endParaRPr/>
          </a:p>
          <a:p>
            <a:pPr indent="0" lvl="0" marL="0" marR="0" rtl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FDF2B"/>
                </a:solidFill>
                <a:latin typeface="Arial"/>
                <a:ea typeface="Arial"/>
                <a:cs typeface="Arial"/>
                <a:sym typeface="Arial"/>
              </a:rPr>
              <a:t>Fonctionnalités manquantes</a:t>
            </a:r>
            <a:endParaRPr/>
          </a:p>
          <a:p>
            <a:pPr indent="0" lvl="0" marL="0" marR="0" rtl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FDF2B"/>
                </a:solidFill>
                <a:latin typeface="Arial"/>
                <a:ea typeface="Arial"/>
                <a:cs typeface="Arial"/>
                <a:sym typeface="Arial"/>
              </a:rPr>
              <a:t>    ➜ Modification du code source nécessaire </a:t>
            </a:r>
            <a:endParaRPr/>
          </a:p>
        </p:txBody>
      </p:sp>
      <p:sp>
        <p:nvSpPr>
          <p:cNvPr id="340" name="Google Shape;340;p25"/>
          <p:cNvSpPr/>
          <p:nvPr/>
        </p:nvSpPr>
        <p:spPr>
          <a:xfrm>
            <a:off x="1072555" y="9144888"/>
            <a:ext cx="517941" cy="873827"/>
          </a:xfrm>
          <a:custGeom>
            <a:rect b="b" l="l" r="r" t="t"/>
            <a:pathLst>
              <a:path extrusionOk="0" h="873827" w="517941">
                <a:moveTo>
                  <a:pt x="0" y="0"/>
                </a:moveTo>
                <a:lnTo>
                  <a:pt x="517941" y="0"/>
                </a:lnTo>
                <a:lnTo>
                  <a:pt x="517941" y="873826"/>
                </a:lnTo>
                <a:lnTo>
                  <a:pt x="0" y="8738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1" name="Google Shape;341;p25"/>
          <p:cNvSpPr txBox="1"/>
          <p:nvPr/>
        </p:nvSpPr>
        <p:spPr>
          <a:xfrm>
            <a:off x="895549" y="805401"/>
            <a:ext cx="9902925" cy="2493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6900FF"/>
                </a:solidFill>
                <a:latin typeface="Arial"/>
                <a:ea typeface="Arial"/>
                <a:cs typeface="Arial"/>
                <a:sym typeface="Arial"/>
              </a:rPr>
              <a:t>Problèmes de conception</a:t>
            </a:r>
            <a:endParaRPr/>
          </a:p>
        </p:txBody>
      </p:sp>
      <p:sp>
        <p:nvSpPr>
          <p:cNvPr id="342" name="Google Shape;342;p25"/>
          <p:cNvSpPr txBox="1"/>
          <p:nvPr/>
        </p:nvSpPr>
        <p:spPr>
          <a:xfrm>
            <a:off x="1323499" y="5776489"/>
            <a:ext cx="9993619" cy="11228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FDF2B"/>
                </a:solidFill>
                <a:latin typeface="Arial"/>
                <a:ea typeface="Arial"/>
                <a:cs typeface="Arial"/>
                <a:sym typeface="Arial"/>
              </a:rPr>
              <a:t>Gestion d’erreurs bizarre</a:t>
            </a:r>
            <a:endParaRPr/>
          </a:p>
          <a:p>
            <a:pPr indent="0" lvl="0" marL="0" marR="0" rtl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FDF2B"/>
                </a:solidFill>
                <a:latin typeface="Arial"/>
                <a:ea typeface="Arial"/>
                <a:cs typeface="Arial"/>
                <a:sym typeface="Arial"/>
              </a:rPr>
              <a:t>    ➜ Correction  nécessaire des bugs </a:t>
            </a:r>
            <a:endParaRPr/>
          </a:p>
        </p:txBody>
      </p:sp>
      <p:sp>
        <p:nvSpPr>
          <p:cNvPr id="343" name="Google Shape;343;p25"/>
          <p:cNvSpPr txBox="1"/>
          <p:nvPr/>
        </p:nvSpPr>
        <p:spPr>
          <a:xfrm>
            <a:off x="1323499" y="7251738"/>
            <a:ext cx="9993619" cy="11228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FDF2B"/>
                </a:solidFill>
                <a:latin typeface="Arial"/>
                <a:ea typeface="Arial"/>
                <a:cs typeface="Arial"/>
                <a:sym typeface="Arial"/>
              </a:rPr>
              <a:t>Blocage des axes de temps en temps</a:t>
            </a:r>
            <a:endParaRPr/>
          </a:p>
          <a:p>
            <a:pPr indent="0" lvl="0" marL="0" marR="0" rtl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FDF2B"/>
                </a:solidFill>
                <a:latin typeface="Arial"/>
                <a:ea typeface="Arial"/>
                <a:cs typeface="Arial"/>
                <a:sym typeface="Arial"/>
              </a:rPr>
              <a:t>    ➜ Redémarrage du robot nécessaire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125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1268" y="4950268"/>
            <a:ext cx="5336732" cy="5336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0" y="0"/>
            <a:ext cx="5336732" cy="5336732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6"/>
          <p:cNvSpPr txBox="1"/>
          <p:nvPr/>
        </p:nvSpPr>
        <p:spPr>
          <a:xfrm>
            <a:off x="3044682" y="4333875"/>
            <a:ext cx="12198637" cy="1571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0" u="none" cap="none" strike="noStrike">
                <a:solidFill>
                  <a:srgbClr val="6900FF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</p:txBody>
      </p:sp>
      <p:sp>
        <p:nvSpPr>
          <p:cNvPr id="351" name="Google Shape;351;p26"/>
          <p:cNvSpPr/>
          <p:nvPr/>
        </p:nvSpPr>
        <p:spPr>
          <a:xfrm>
            <a:off x="370244" y="9144888"/>
            <a:ext cx="583408" cy="855664"/>
          </a:xfrm>
          <a:custGeom>
            <a:rect b="b" l="l" r="r" t="t"/>
            <a:pathLst>
              <a:path extrusionOk="0" h="855664" w="583408">
                <a:moveTo>
                  <a:pt x="0" y="0"/>
                </a:moveTo>
                <a:lnTo>
                  <a:pt x="583407" y="0"/>
                </a:lnTo>
                <a:lnTo>
                  <a:pt x="583407" y="855664"/>
                </a:lnTo>
                <a:lnTo>
                  <a:pt x="0" y="855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2" name="Google Shape;352;p26"/>
          <p:cNvSpPr/>
          <p:nvPr/>
        </p:nvSpPr>
        <p:spPr>
          <a:xfrm>
            <a:off x="1078977" y="9126726"/>
            <a:ext cx="517941" cy="873827"/>
          </a:xfrm>
          <a:custGeom>
            <a:rect b="b" l="l" r="r" t="t"/>
            <a:pathLst>
              <a:path extrusionOk="0" h="873827" w="517941">
                <a:moveTo>
                  <a:pt x="0" y="0"/>
                </a:moveTo>
                <a:lnTo>
                  <a:pt x="517941" y="0"/>
                </a:lnTo>
                <a:lnTo>
                  <a:pt x="517941" y="873826"/>
                </a:lnTo>
                <a:lnTo>
                  <a:pt x="0" y="8738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900FF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4377243" y="1028700"/>
            <a:ext cx="8633907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7"/>
          <p:cNvSpPr txBox="1"/>
          <p:nvPr/>
        </p:nvSpPr>
        <p:spPr>
          <a:xfrm>
            <a:off x="11208467" y="5516880"/>
            <a:ext cx="6050833" cy="3741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9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MERCI</a:t>
            </a:r>
            <a:endParaRPr/>
          </a:p>
          <a:p>
            <a:pPr indent="0" lvl="0" marL="0" marR="0" rtl="0" algn="l">
              <a:lnSpc>
                <a:spcPct val="123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9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 </a:t>
            </a:r>
            <a:r>
              <a:rPr b="0" i="0" lang="en-US" sz="7999" u="none" cap="none" strike="noStrike">
                <a:solidFill>
                  <a:srgbClr val="FFDF2B"/>
                </a:solidFill>
                <a:latin typeface="Arial"/>
                <a:ea typeface="Arial"/>
                <a:cs typeface="Arial"/>
                <a:sym typeface="Arial"/>
              </a:rPr>
              <a:t>votre</a:t>
            </a:r>
            <a:endParaRPr/>
          </a:p>
          <a:p>
            <a:pPr indent="0" lvl="0" marL="0" marR="0" rtl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écoute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900FF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0" y="0"/>
            <a:ext cx="4484618" cy="4484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03382" y="5802382"/>
            <a:ext cx="4484618" cy="4484618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"/>
          <p:cNvSpPr/>
          <p:nvPr/>
        </p:nvSpPr>
        <p:spPr>
          <a:xfrm>
            <a:off x="425220" y="9144888"/>
            <a:ext cx="495698" cy="873827"/>
          </a:xfrm>
          <a:custGeom>
            <a:rect b="b" l="l" r="r" t="t"/>
            <a:pathLst>
              <a:path extrusionOk="0" h="873827" w="495698">
                <a:moveTo>
                  <a:pt x="0" y="0"/>
                </a:moveTo>
                <a:lnTo>
                  <a:pt x="495698" y="0"/>
                </a:lnTo>
                <a:lnTo>
                  <a:pt x="495698" y="873826"/>
                </a:lnTo>
                <a:lnTo>
                  <a:pt x="0" y="8738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9" name="Google Shape;129;p3"/>
          <p:cNvSpPr/>
          <p:nvPr/>
        </p:nvSpPr>
        <p:spPr>
          <a:xfrm>
            <a:off x="0" y="0"/>
            <a:ext cx="18290518" cy="10285584"/>
          </a:xfrm>
          <a:custGeom>
            <a:rect b="b" l="l" r="r" t="t"/>
            <a:pathLst>
              <a:path extrusionOk="0" h="10285584" w="18290518">
                <a:moveTo>
                  <a:pt x="0" y="0"/>
                </a:moveTo>
                <a:lnTo>
                  <a:pt x="18290518" y="0"/>
                </a:lnTo>
                <a:lnTo>
                  <a:pt x="18290518" y="10285584"/>
                </a:lnTo>
                <a:lnTo>
                  <a:pt x="0" y="102855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0" name="Google Shape;130;p3"/>
          <p:cNvSpPr txBox="1"/>
          <p:nvPr/>
        </p:nvSpPr>
        <p:spPr>
          <a:xfrm>
            <a:off x="7964592" y="226800"/>
            <a:ext cx="9806759" cy="12366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2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99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Schéma du Système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125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0" y="0"/>
            <a:ext cx="10287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4"/>
          <p:cNvSpPr/>
          <p:nvPr/>
        </p:nvSpPr>
        <p:spPr>
          <a:xfrm>
            <a:off x="17144477" y="9139709"/>
            <a:ext cx="639277" cy="879005"/>
          </a:xfrm>
          <a:custGeom>
            <a:rect b="b" l="l" r="r" t="t"/>
            <a:pathLst>
              <a:path extrusionOk="0" h="879005" w="639277">
                <a:moveTo>
                  <a:pt x="0" y="0"/>
                </a:moveTo>
                <a:lnTo>
                  <a:pt x="639277" y="0"/>
                </a:lnTo>
                <a:lnTo>
                  <a:pt x="639277" y="879005"/>
                </a:lnTo>
                <a:lnTo>
                  <a:pt x="0" y="8790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7" name="Google Shape;137;p4"/>
          <p:cNvSpPr/>
          <p:nvPr/>
        </p:nvSpPr>
        <p:spPr>
          <a:xfrm>
            <a:off x="300203" y="1441462"/>
            <a:ext cx="13770108" cy="8577253"/>
          </a:xfrm>
          <a:custGeom>
            <a:rect b="b" l="l" r="r" t="t"/>
            <a:pathLst>
              <a:path extrusionOk="0" h="8577253" w="13770108">
                <a:moveTo>
                  <a:pt x="0" y="0"/>
                </a:moveTo>
                <a:lnTo>
                  <a:pt x="13770108" y="0"/>
                </a:lnTo>
                <a:lnTo>
                  <a:pt x="13770108" y="8577252"/>
                </a:lnTo>
                <a:lnTo>
                  <a:pt x="0" y="85772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8" name="Google Shape;138;p4"/>
          <p:cNvSpPr txBox="1"/>
          <p:nvPr/>
        </p:nvSpPr>
        <p:spPr>
          <a:xfrm>
            <a:off x="5143500" y="165281"/>
            <a:ext cx="12852114" cy="24602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6900FF"/>
                </a:solidFill>
                <a:latin typeface="Arial"/>
                <a:ea typeface="Arial"/>
                <a:cs typeface="Arial"/>
                <a:sym typeface="Arial"/>
              </a:rPr>
              <a:t>Cas d’utilisation</a:t>
            </a:r>
            <a:endParaRPr/>
          </a:p>
          <a:p>
            <a:pPr indent="0" lvl="0" marL="0" marR="0" rtl="0" algn="r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000" u="none" cap="none" strike="noStrike">
              <a:solidFill>
                <a:srgbClr val="69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900FF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1979516" y="-256406"/>
            <a:ext cx="7184784" cy="718478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5"/>
          <p:cNvSpPr/>
          <p:nvPr/>
        </p:nvSpPr>
        <p:spPr>
          <a:xfrm>
            <a:off x="17259300" y="9163050"/>
            <a:ext cx="517941" cy="873827"/>
          </a:xfrm>
          <a:custGeom>
            <a:rect b="b" l="l" r="r" t="t"/>
            <a:pathLst>
              <a:path extrusionOk="0" h="873827" w="517941">
                <a:moveTo>
                  <a:pt x="0" y="0"/>
                </a:moveTo>
                <a:lnTo>
                  <a:pt x="517941" y="0"/>
                </a:lnTo>
                <a:lnTo>
                  <a:pt x="517941" y="873827"/>
                </a:lnTo>
                <a:lnTo>
                  <a:pt x="0" y="8738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5" name="Google Shape;145;p5"/>
          <p:cNvSpPr txBox="1"/>
          <p:nvPr/>
        </p:nvSpPr>
        <p:spPr>
          <a:xfrm>
            <a:off x="352465" y="261831"/>
            <a:ext cx="18181718" cy="2493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EXPRESSION DU BESOIN</a:t>
            </a:r>
            <a:endParaRPr/>
          </a:p>
          <a:p>
            <a:pPr indent="0" lvl="0" marL="0" marR="0" rtl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" y="1363075"/>
            <a:ext cx="17018393" cy="867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900F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45870" y="1844870"/>
            <a:ext cx="8442130" cy="844213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6"/>
          <p:cNvSpPr/>
          <p:nvPr/>
        </p:nvSpPr>
        <p:spPr>
          <a:xfrm>
            <a:off x="363258" y="9144888"/>
            <a:ext cx="517941" cy="873827"/>
          </a:xfrm>
          <a:custGeom>
            <a:rect b="b" l="l" r="r" t="t"/>
            <a:pathLst>
              <a:path extrusionOk="0" h="873827" w="517941">
                <a:moveTo>
                  <a:pt x="0" y="0"/>
                </a:moveTo>
                <a:lnTo>
                  <a:pt x="517941" y="0"/>
                </a:lnTo>
                <a:lnTo>
                  <a:pt x="517941" y="873826"/>
                </a:lnTo>
                <a:lnTo>
                  <a:pt x="0" y="8738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3" name="Google Shape;153;p6"/>
          <p:cNvSpPr txBox="1"/>
          <p:nvPr/>
        </p:nvSpPr>
        <p:spPr>
          <a:xfrm>
            <a:off x="933450" y="482795"/>
            <a:ext cx="13632856" cy="1229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Tâches du projet</a:t>
            </a:r>
            <a:endParaRPr/>
          </a:p>
        </p:txBody>
      </p:sp>
      <p:pic>
        <p:nvPicPr>
          <p:cNvPr id="154" name="Google Shape;154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088100"/>
            <a:ext cx="18287999" cy="4441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900F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45870" y="1844870"/>
            <a:ext cx="8442130" cy="844213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7"/>
          <p:cNvSpPr txBox="1"/>
          <p:nvPr/>
        </p:nvSpPr>
        <p:spPr>
          <a:xfrm>
            <a:off x="933450" y="482795"/>
            <a:ext cx="13632856" cy="1245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Gestion de projet</a:t>
            </a:r>
            <a:endParaRPr/>
          </a:p>
        </p:txBody>
      </p:sp>
      <p:sp>
        <p:nvSpPr>
          <p:cNvPr id="161" name="Google Shape;161;p7"/>
          <p:cNvSpPr/>
          <p:nvPr/>
        </p:nvSpPr>
        <p:spPr>
          <a:xfrm>
            <a:off x="402977" y="9144888"/>
            <a:ext cx="478221" cy="873827"/>
          </a:xfrm>
          <a:custGeom>
            <a:rect b="b" l="l" r="r" t="t"/>
            <a:pathLst>
              <a:path extrusionOk="0" h="873827" w="478221">
                <a:moveTo>
                  <a:pt x="0" y="0"/>
                </a:moveTo>
                <a:lnTo>
                  <a:pt x="478222" y="0"/>
                </a:lnTo>
                <a:lnTo>
                  <a:pt x="478222" y="873826"/>
                </a:lnTo>
                <a:lnTo>
                  <a:pt x="0" y="8738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2" name="Google Shape;162;p7"/>
          <p:cNvSpPr txBox="1"/>
          <p:nvPr/>
        </p:nvSpPr>
        <p:spPr>
          <a:xfrm>
            <a:off x="2531939" y="9049638"/>
            <a:ext cx="7313930" cy="887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1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Logiciel en ligne Trello</a:t>
            </a:r>
            <a:endParaRPr/>
          </a:p>
        </p:txBody>
      </p:sp>
      <p:pic>
        <p:nvPicPr>
          <p:cNvPr id="163" name="Google Shape;163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881084"/>
            <a:ext cx="18004785" cy="6973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125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2445580" y="0"/>
            <a:ext cx="5842420" cy="584242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8"/>
          <p:cNvSpPr/>
          <p:nvPr/>
        </p:nvSpPr>
        <p:spPr>
          <a:xfrm>
            <a:off x="1923490" y="2006403"/>
            <a:ext cx="5847676" cy="7575398"/>
          </a:xfrm>
          <a:custGeom>
            <a:rect b="b" l="l" r="r" t="t"/>
            <a:pathLst>
              <a:path extrusionOk="0" h="7575398" w="5847676">
                <a:moveTo>
                  <a:pt x="0" y="0"/>
                </a:moveTo>
                <a:lnTo>
                  <a:pt x="5847676" y="0"/>
                </a:lnTo>
                <a:lnTo>
                  <a:pt x="5847676" y="7575398"/>
                </a:lnTo>
                <a:lnTo>
                  <a:pt x="0" y="75753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96519" l="-532960" r="-155186" t="-45711"/>
            </a:stretch>
          </a:blipFill>
          <a:ln>
            <a:noFill/>
          </a:ln>
        </p:spPr>
      </p:sp>
      <p:sp>
        <p:nvSpPr>
          <p:cNvPr id="170" name="Google Shape;170;p8"/>
          <p:cNvSpPr/>
          <p:nvPr/>
        </p:nvSpPr>
        <p:spPr>
          <a:xfrm>
            <a:off x="402977" y="9144888"/>
            <a:ext cx="517941" cy="873827"/>
          </a:xfrm>
          <a:custGeom>
            <a:rect b="b" l="l" r="r" t="t"/>
            <a:pathLst>
              <a:path extrusionOk="0" h="873827" w="517941">
                <a:moveTo>
                  <a:pt x="0" y="0"/>
                </a:moveTo>
                <a:lnTo>
                  <a:pt x="517941" y="0"/>
                </a:lnTo>
                <a:lnTo>
                  <a:pt x="517941" y="873826"/>
                </a:lnTo>
                <a:lnTo>
                  <a:pt x="0" y="8738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1" name="Google Shape;171;p8"/>
          <p:cNvSpPr/>
          <p:nvPr/>
        </p:nvSpPr>
        <p:spPr>
          <a:xfrm>
            <a:off x="8771291" y="2921927"/>
            <a:ext cx="9028666" cy="6518021"/>
          </a:xfrm>
          <a:custGeom>
            <a:rect b="b" l="l" r="r" t="t"/>
            <a:pathLst>
              <a:path extrusionOk="0" h="6518021" w="9028666">
                <a:moveTo>
                  <a:pt x="0" y="0"/>
                </a:moveTo>
                <a:lnTo>
                  <a:pt x="9028666" y="0"/>
                </a:lnTo>
                <a:lnTo>
                  <a:pt x="9028666" y="6518020"/>
                </a:lnTo>
                <a:lnTo>
                  <a:pt x="0" y="65180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2" name="Google Shape;172;p8"/>
          <p:cNvSpPr txBox="1"/>
          <p:nvPr/>
        </p:nvSpPr>
        <p:spPr>
          <a:xfrm>
            <a:off x="1143000" y="384892"/>
            <a:ext cx="10759245" cy="1229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6900FF"/>
                </a:solidFill>
                <a:latin typeface="Arial"/>
                <a:ea typeface="Arial"/>
                <a:cs typeface="Arial"/>
                <a:sym typeface="Arial"/>
              </a:rPr>
              <a:t>Tâches personnelles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125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2445580" y="0"/>
            <a:ext cx="5842420" cy="584242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9"/>
          <p:cNvSpPr/>
          <p:nvPr/>
        </p:nvSpPr>
        <p:spPr>
          <a:xfrm>
            <a:off x="338963" y="9163050"/>
            <a:ext cx="507176" cy="855664"/>
          </a:xfrm>
          <a:custGeom>
            <a:rect b="b" l="l" r="r" t="t"/>
            <a:pathLst>
              <a:path extrusionOk="0" h="855664" w="507176">
                <a:moveTo>
                  <a:pt x="0" y="0"/>
                </a:moveTo>
                <a:lnTo>
                  <a:pt x="507175" y="0"/>
                </a:lnTo>
                <a:lnTo>
                  <a:pt x="507175" y="855664"/>
                </a:lnTo>
                <a:lnTo>
                  <a:pt x="0" y="855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9" name="Google Shape;179;p9"/>
          <p:cNvSpPr txBox="1"/>
          <p:nvPr/>
        </p:nvSpPr>
        <p:spPr>
          <a:xfrm>
            <a:off x="1143000" y="384892"/>
            <a:ext cx="10759245" cy="1229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6900FF"/>
                </a:solidFill>
                <a:latin typeface="Arial"/>
                <a:ea typeface="Arial"/>
                <a:cs typeface="Arial"/>
                <a:sym typeface="Arial"/>
              </a:rPr>
              <a:t>Tâches personnelles</a:t>
            </a:r>
            <a:endParaRPr/>
          </a:p>
        </p:txBody>
      </p:sp>
      <p:pic>
        <p:nvPicPr>
          <p:cNvPr id="180" name="Google Shape;180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8525" y="1735400"/>
            <a:ext cx="16310800" cy="832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